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7" r:id="rId4"/>
    <p:sldMasterId id="2147483758" r:id="rId5"/>
    <p:sldMasterId id="2147483759" r:id="rId6"/>
    <p:sldMasterId id="2147483760" r:id="rId7"/>
    <p:sldMasterId id="2147483761" r:id="rId8"/>
    <p:sldMasterId id="214748376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Lst>
  <p:sldSz cy="5143500" cx="9144000"/>
  <p:notesSz cx="6858000" cy="9144000"/>
  <p:embeddedFontLst>
    <p:embeddedFont>
      <p:font typeface="Proxima Nova"/>
      <p:regular r:id="rId60"/>
      <p:bold r:id="rId61"/>
      <p:italic r:id="rId62"/>
      <p:boldItalic r:id="rId63"/>
    </p:embeddedFont>
    <p:embeddedFont>
      <p:font typeface="Proxima Nova Extrabold"/>
      <p:bold r:id="rId64"/>
    </p:embeddedFont>
    <p:embeddedFont>
      <p:font typeface="Proxima Nova Semibold"/>
      <p:regular r:id="rId65"/>
      <p:bold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0.xml"/><Relationship Id="rId64" Type="http://schemas.openxmlformats.org/officeDocument/2006/relationships/font" Target="fonts/ProximaNovaExtrabold-bold.fntdata"/><Relationship Id="rId63" Type="http://schemas.openxmlformats.org/officeDocument/2006/relationships/font" Target="fonts/ProximaNova-boldItalic.fntdata"/><Relationship Id="rId22" Type="http://schemas.openxmlformats.org/officeDocument/2006/relationships/slide" Target="slides/slide12.xml"/><Relationship Id="rId66" Type="http://schemas.openxmlformats.org/officeDocument/2006/relationships/font" Target="fonts/ProximaNovaSemibold-bold.fntdata"/><Relationship Id="rId21" Type="http://schemas.openxmlformats.org/officeDocument/2006/relationships/slide" Target="slides/slide11.xml"/><Relationship Id="rId65" Type="http://schemas.openxmlformats.org/officeDocument/2006/relationships/font" Target="fonts/ProximaNovaSemibold-regular.fntdata"/><Relationship Id="rId24" Type="http://schemas.openxmlformats.org/officeDocument/2006/relationships/slide" Target="slides/slide14.xml"/><Relationship Id="rId23" Type="http://schemas.openxmlformats.org/officeDocument/2006/relationships/slide" Target="slides/slide13.xml"/><Relationship Id="rId67" Type="http://schemas.openxmlformats.org/officeDocument/2006/relationships/font" Target="fonts/ProximaNovaSemibold-boldItalic.fntdata"/><Relationship Id="rId60" Type="http://schemas.openxmlformats.org/officeDocument/2006/relationships/font" Target="fonts/ProximaNova-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d900c9e5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10d900c9e5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0d900c9e5c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
        <p:nvSpPr>
          <p:cNvPr id="731" name="Google Shape;731;g10d900c9e5c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0d900c9e5c_0_1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g10d900c9e5c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0d900c9e5c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0d900c9e5c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0d900c9e5c_0_19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2" name="Google Shape;782;g10d900c9e5c_0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0d900c9e5c_0_2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10d900c9e5c_0_2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0d900c9e5c_0_2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10d900c9e5c_0_2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0d900c9e5c_0_29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4" name="Google Shape;814;g10d900c9e5c_0_2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0d900c9e5c_0_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10d900c9e5c_0_2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0d900c9e5c_0_2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10d900c9e5c_0_29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0d900c9e5c_0_2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10d900c9e5c_0_29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d900c9e5c_0_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2" name="Google Shape;632;g10d900c9e5c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0d900c9e5c_0_2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10d900c9e5c_0_29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f8fcf5d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g10f8fcf5d2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d900c9e5c_0_2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10" name="Google Shape;910;g10d900c9e5c_0_2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d900c9e5c_0_2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10d900c9e5c_0_2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d900c9e5c_0_3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0d900c9e5c_0_3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0e907deef1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0e907deef1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d1bfa7f0d1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Meer uitleggen wat de attributen inhouden: wat houdt beschikbaarheid in, openbaarheid (is het publiek toeganklijk), toegankelijkheid (mobiscore en faciliteiten voor mensen met handicap).</a:t>
            </a:r>
            <a:endParaRPr sz="1200"/>
          </a:p>
        </p:txBody>
      </p:sp>
      <p:sp>
        <p:nvSpPr>
          <p:cNvPr id="938" name="Google Shape;938;gd1bfa7f0d1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0fa0a61147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Infr element heeft bepaalde kenmerken. Om die te verzamelen hebben we die in bepaalde subklasses opgedeeld.</a:t>
            </a:r>
            <a:endParaRPr sz="1000"/>
          </a:p>
        </p:txBody>
      </p:sp>
      <p:sp>
        <p:nvSpPr>
          <p:cNvPr id="1042" name="Google Shape;1042;g10fa0a6114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0fa0a6114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Beginnen van storyline en dan mappen op model. Eigenschappen van Bozar opnoemen en dan link naar infrastructuurkenmerken van model.</a:t>
            </a:r>
            <a:endParaRPr sz="1200"/>
          </a:p>
        </p:txBody>
      </p:sp>
      <p:sp>
        <p:nvSpPr>
          <p:cNvPr id="1147" name="Google Shape;1147;g10fa0a6114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105f85e1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500"/>
          </a:p>
        </p:txBody>
      </p:sp>
      <p:sp>
        <p:nvSpPr>
          <p:cNvPr id="1251" name="Google Shape;1251;g1105f85e1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0d900c9e5c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10d900c9e5c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d1bfa7f0d1_0_7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De OSLO Gebouw standaard was te limitatief met wat wij ermee willen doen. Het Gebouwtechnisch kenmerk willen we gebruiken voor alle infrastructuur, en niet enkel voor Gebouw. Deze oplossing kan nog aangepast worden.</a:t>
            </a:r>
            <a:endParaRPr sz="500"/>
          </a:p>
        </p:txBody>
      </p:sp>
      <p:sp>
        <p:nvSpPr>
          <p:cNvPr id="1355" name="Google Shape;1355;gd1bfa7f0d1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0e907deef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0e907deef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1bfa7f0d1_0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2000">
                <a:solidFill>
                  <a:srgbClr val="373636"/>
                </a:solidFill>
                <a:latin typeface="Calibri"/>
                <a:ea typeface="Calibri"/>
                <a:cs typeface="Calibri"/>
                <a:sym typeface="Calibri"/>
              </a:rPr>
              <a:t>Infrastructuur van Chiro heeft een lokaal en terrein, beide liggen op Perceel.</a:t>
            </a:r>
            <a:endParaRPr sz="300"/>
          </a:p>
        </p:txBody>
      </p:sp>
      <p:sp>
        <p:nvSpPr>
          <p:cNvPr id="1464" name="Google Shape;1464;gd1bfa7f0d1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0fa0a61147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2000">
                <a:solidFill>
                  <a:srgbClr val="373636"/>
                </a:solidFill>
                <a:latin typeface="Calibri"/>
                <a:ea typeface="Calibri"/>
                <a:cs typeface="Calibri"/>
                <a:sym typeface="Calibri"/>
              </a:rPr>
              <a:t>Is nog een limitatieve lijst, brainstorm rond volledige sneuvelmodel zal extra uitleg geven.</a:t>
            </a:r>
            <a:endParaRPr sz="300"/>
          </a:p>
        </p:txBody>
      </p:sp>
      <p:sp>
        <p:nvSpPr>
          <p:cNvPr id="1571" name="Google Shape;1571;g10fa0a6114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10fa0a61147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700">
                <a:solidFill>
                  <a:srgbClr val="373636"/>
                </a:solidFill>
                <a:latin typeface="Calibri"/>
                <a:ea typeface="Calibri"/>
                <a:cs typeface="Calibri"/>
                <a:sym typeface="Calibri"/>
              </a:rPr>
              <a:t>Nu zit de mogelijkheid via OSLO logies er in om bepaalde ruimtes als verhuureenheid binnen een gebouw te zien. Aan Gebouw hangt Logies met ruimte die verhuureenheid heeft.</a:t>
            </a:r>
            <a:endParaRPr sz="100"/>
          </a:p>
        </p:txBody>
      </p:sp>
      <p:sp>
        <p:nvSpPr>
          <p:cNvPr id="1680" name="Google Shape;1680;g10fa0a61147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10e907deef1_2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795" name="Google Shape;1795;g10e907deef1_2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10e907deef1_3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1" name="Google Shape;1801;g10e907deef1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0e907deef1_2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0e907deef1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Limieten OSLO standaarden van andere trajecten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10e907deef1_2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846" name="Google Shape;1846;g10e907deef1_2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10fa0a61147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855" name="Google Shape;1855;g10fa0a61147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d900c9e5c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10d900c9e5c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10e907deef1_2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g10e907deef1_2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10e907deef1_2_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873" name="Google Shape;1873;g10e907deef1_2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0e907deef1_2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0e907deef1_2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10e907deef1_2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g10e907deef1_2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10e907deef1_2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895" name="Google Shape;1895;g10e907deef1_2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0e907deef1_2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g10e907deef1_2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0e907deef1_2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Voorbeeld puntje 1: theatre architecture</a:t>
            </a:r>
            <a:endParaRPr/>
          </a:p>
        </p:txBody>
      </p:sp>
      <p:sp>
        <p:nvSpPr>
          <p:cNvPr id="1911" name="Google Shape;1911;g10e907deef1_2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10e907deef1_2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940" name="Google Shape;1940;g10e907deef1_2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10e907deef1_2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
        <p:nvSpPr>
          <p:cNvPr id="1952" name="Google Shape;1952;g10e907deef1_2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10e907deef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984" name="Google Shape;1984;g10e907deef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d900c9e5c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10d900c9e5c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d900c9e5c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98" name="Google Shape;698;g10d900c9e5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0d900c9e5c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10d900c9e5c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0d900c9e5c_0_9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10d900c9e5c_0_9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DCJM</a:t>
            </a:r>
            <a:endParaRPr/>
          </a:p>
        </p:txBody>
      </p:sp>
      <p:sp>
        <p:nvSpPr>
          <p:cNvPr id="714" name="Google Shape;714;g10d900c9e5c_0_9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0d900c9e5c_0_9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10d900c9e5c_0_9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DCJM</a:t>
            </a:r>
            <a:endParaRPr/>
          </a:p>
        </p:txBody>
      </p:sp>
      <p:sp>
        <p:nvSpPr>
          <p:cNvPr id="722" name="Google Shape;722;g10d900c9e5c_0_9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gif"/><Relationship Id="rId3" Type="http://schemas.openxmlformats.org/officeDocument/2006/relationships/image" Target="../media/image6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6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ppt/slideLayouts/ppt/slides/slide3.xml" TargetMode="Externa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gif"/><Relationship Id="rId3"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hyperlink" Target="http://ppt/slideLayouts/ppt/slides/slide3.xml" TargetMode="External"/><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gif"/><Relationship Id="rId3" Type="http://schemas.openxmlformats.org/officeDocument/2006/relationships/image" Target="../media/image3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3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jpg"/><Relationship Id="rId3" Type="http://schemas.openxmlformats.org/officeDocument/2006/relationships/image" Target="../media/image40.png"/><Relationship Id="rId4"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 Id="rId3" Type="http://schemas.openxmlformats.org/officeDocument/2006/relationships/image" Target="../media/image4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 Id="rId3" Type="http://schemas.openxmlformats.org/officeDocument/2006/relationships/image" Target="../media/image4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gif"/><Relationship Id="rId3" Type="http://schemas.openxmlformats.org/officeDocument/2006/relationships/image" Target="../media/image5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jpg"/><Relationship Id="rId3" Type="http://schemas.openxmlformats.org/officeDocument/2006/relationships/image" Target="../media/image52.png"/><Relationship Id="rId4" Type="http://schemas.openxmlformats.org/officeDocument/2006/relationships/image" Target="../media/image5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560" name="Shape 560"/>
        <p:cNvGrpSpPr/>
        <p:nvPr/>
      </p:nvGrpSpPr>
      <p:grpSpPr>
        <a:xfrm>
          <a:off x="0" y="0"/>
          <a:ext cx="0" cy="0"/>
          <a:chOff x="0" y="0"/>
          <a:chExt cx="0" cy="0"/>
        </a:xfrm>
      </p:grpSpPr>
      <p:sp>
        <p:nvSpPr>
          <p:cNvPr id="561" name="Google Shape;561;p10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62" name="Google Shape;562;p10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63" name="Google Shape;563;p106"/>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64" name="Google Shape;564;p10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65" name="Google Shape;565;p10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566" name="Shape 566"/>
        <p:cNvGrpSpPr/>
        <p:nvPr/>
      </p:nvGrpSpPr>
      <p:grpSpPr>
        <a:xfrm>
          <a:off x="0" y="0"/>
          <a:ext cx="0" cy="0"/>
          <a:chOff x="0" y="0"/>
          <a:chExt cx="0" cy="0"/>
        </a:xfrm>
      </p:grpSpPr>
      <p:sp>
        <p:nvSpPr>
          <p:cNvPr id="567" name="Google Shape;567;p107"/>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568" name="Google Shape;568;p107"/>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69" name="Google Shape;569;p107"/>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70" name="Google Shape;570;p10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571" name="Shape 571"/>
        <p:cNvGrpSpPr/>
        <p:nvPr/>
      </p:nvGrpSpPr>
      <p:grpSpPr>
        <a:xfrm>
          <a:off x="0" y="0"/>
          <a:ext cx="0" cy="0"/>
          <a:chOff x="0" y="0"/>
          <a:chExt cx="0" cy="0"/>
        </a:xfrm>
      </p:grpSpPr>
      <p:sp>
        <p:nvSpPr>
          <p:cNvPr id="572" name="Google Shape;572;p108"/>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573" name="Google Shape;573;p10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574" name="Google Shape;574;p108"/>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575" name="Shape 575"/>
        <p:cNvGrpSpPr/>
        <p:nvPr/>
      </p:nvGrpSpPr>
      <p:grpSpPr>
        <a:xfrm>
          <a:off x="0" y="0"/>
          <a:ext cx="0" cy="0"/>
          <a:chOff x="0" y="0"/>
          <a:chExt cx="0" cy="0"/>
        </a:xfrm>
      </p:grpSpPr>
      <p:sp>
        <p:nvSpPr>
          <p:cNvPr id="576" name="Google Shape;576;p109"/>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77" name="Google Shape;577;p10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78" name="Google Shape;578;p10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579" name="Shape 579"/>
        <p:cNvGrpSpPr/>
        <p:nvPr/>
      </p:nvGrpSpPr>
      <p:grpSpPr>
        <a:xfrm>
          <a:off x="0" y="0"/>
          <a:ext cx="0" cy="0"/>
          <a:chOff x="0" y="0"/>
          <a:chExt cx="0" cy="0"/>
        </a:xfrm>
      </p:grpSpPr>
      <p:sp>
        <p:nvSpPr>
          <p:cNvPr id="580" name="Google Shape;580;p11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81" name="Google Shape;581;p110"/>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582" name="Google Shape;582;p11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83" name="Google Shape;583;p110"/>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84" name="Google Shape;584;p11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85" name="Google Shape;585;p11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586" name="Shape 586"/>
        <p:cNvGrpSpPr/>
        <p:nvPr/>
      </p:nvGrpSpPr>
      <p:grpSpPr>
        <a:xfrm>
          <a:off x="0" y="0"/>
          <a:ext cx="0" cy="0"/>
          <a:chOff x="0" y="0"/>
          <a:chExt cx="0" cy="0"/>
        </a:xfrm>
      </p:grpSpPr>
      <p:sp>
        <p:nvSpPr>
          <p:cNvPr id="587" name="Google Shape;587;p11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88" name="Google Shape;588;p111"/>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89" name="Google Shape;589;p111"/>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590" name="Google Shape;590;p1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91" name="Google Shape;591;p111"/>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592" name="Google Shape;592;p11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593" name="Shape 593"/>
        <p:cNvGrpSpPr/>
        <p:nvPr/>
      </p:nvGrpSpPr>
      <p:grpSpPr>
        <a:xfrm>
          <a:off x="0" y="0"/>
          <a:ext cx="0" cy="0"/>
          <a:chOff x="0" y="0"/>
          <a:chExt cx="0" cy="0"/>
        </a:xfrm>
      </p:grpSpPr>
      <p:pic>
        <p:nvPicPr>
          <p:cNvPr descr="VLA_verbeeldingwerkt_kader.png" id="594" name="Google Shape;594;p112"/>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595" name="Google Shape;595;p112"/>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96" name="Google Shape;596;p112"/>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597" name="Google Shape;597;p11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598" name="Shape 598"/>
        <p:cNvGrpSpPr/>
        <p:nvPr/>
      </p:nvGrpSpPr>
      <p:grpSpPr>
        <a:xfrm>
          <a:off x="0" y="0"/>
          <a:ext cx="0" cy="0"/>
          <a:chOff x="0" y="0"/>
          <a:chExt cx="0" cy="0"/>
        </a:xfrm>
      </p:grpSpPr>
      <p:pic>
        <p:nvPicPr>
          <p:cNvPr id="599" name="Google Shape;599;p113"/>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600" name="Google Shape;600;p11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01" name="Google Shape;601;p1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02" name="Google Shape;602;p113"/>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603" name="Google Shape;603;p113"/>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604" name="Google Shape;604;p11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605" name="Shape 605"/>
        <p:cNvGrpSpPr/>
        <p:nvPr/>
      </p:nvGrpSpPr>
      <p:grpSpPr>
        <a:xfrm>
          <a:off x="0" y="0"/>
          <a:ext cx="0" cy="0"/>
          <a:chOff x="0" y="0"/>
          <a:chExt cx="0" cy="0"/>
        </a:xfrm>
      </p:grpSpPr>
      <p:sp>
        <p:nvSpPr>
          <p:cNvPr id="606" name="Google Shape;606;p114"/>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07" name="Google Shape;607;p114"/>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08" name="Google Shape;608;p114"/>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09" name="Google Shape;609;p114"/>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10" name="Google Shape;610;p114"/>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611" name="Google Shape;611;p114"/>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2" name="Shape 612"/>
        <p:cNvGrpSpPr/>
        <p:nvPr/>
      </p:nvGrpSpPr>
      <p:grpSpPr>
        <a:xfrm>
          <a:off x="0" y="0"/>
          <a:ext cx="0" cy="0"/>
          <a:chOff x="0" y="0"/>
          <a:chExt cx="0" cy="0"/>
        </a:xfrm>
      </p:grpSpPr>
      <p:sp>
        <p:nvSpPr>
          <p:cNvPr id="613" name="Google Shape;613;p11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14" name="Google Shape;614;p11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15" name="Google Shape;615;p11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6" name="Shape 56"/>
        <p:cNvGrpSpPr/>
        <p:nvPr/>
      </p:nvGrpSpPr>
      <p:grpSpPr>
        <a:xfrm>
          <a:off x="0" y="0"/>
          <a:ext cx="0" cy="0"/>
          <a:chOff x="0" y="0"/>
          <a:chExt cx="0" cy="0"/>
        </a:xfrm>
      </p:grpSpPr>
      <p:sp>
        <p:nvSpPr>
          <p:cNvPr id="57" name="Google Shape;57;p14"/>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8" name="Shape 58"/>
        <p:cNvGrpSpPr/>
        <p:nvPr/>
      </p:nvGrpSpPr>
      <p:grpSpPr>
        <a:xfrm>
          <a:off x="0" y="0"/>
          <a:ext cx="0" cy="0"/>
          <a:chOff x="0" y="0"/>
          <a:chExt cx="0" cy="0"/>
        </a:xfrm>
      </p:grpSpPr>
      <p:sp>
        <p:nvSpPr>
          <p:cNvPr id="59" name="Google Shape;59;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0" name="Google Shape;60;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1" name="Google Shape;61;p1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62" name="Google Shape;62;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63" name="Google Shape;63;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64" name="Shape 64"/>
        <p:cNvGrpSpPr/>
        <p:nvPr/>
      </p:nvGrpSpPr>
      <p:grpSpPr>
        <a:xfrm>
          <a:off x="0" y="0"/>
          <a:ext cx="0" cy="0"/>
          <a:chOff x="0" y="0"/>
          <a:chExt cx="0" cy="0"/>
        </a:xfrm>
      </p:grpSpPr>
      <p:sp>
        <p:nvSpPr>
          <p:cNvPr id="65" name="Google Shape;65;p1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1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70" name="Google Shape;70;p17"/>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71" name="Google Shape;71;p1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72" name="Shape 72"/>
        <p:cNvGrpSpPr/>
        <p:nvPr/>
      </p:nvGrpSpPr>
      <p:grpSpPr>
        <a:xfrm>
          <a:off x="0" y="0"/>
          <a:ext cx="0" cy="0"/>
          <a:chOff x="0" y="0"/>
          <a:chExt cx="0" cy="0"/>
        </a:xfrm>
      </p:grpSpPr>
      <p:sp>
        <p:nvSpPr>
          <p:cNvPr id="73" name="Google Shape;73;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74" name="Google Shape;74;p18"/>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5" name="Google Shape;75;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76" name="Google Shape;76;p18"/>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77" name="Google Shape;77;p1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78" name="Google Shape;78;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79" name="Shape 79"/>
        <p:cNvGrpSpPr/>
        <p:nvPr/>
      </p:nvGrpSpPr>
      <p:grpSpPr>
        <a:xfrm>
          <a:off x="0" y="0"/>
          <a:ext cx="0" cy="0"/>
          <a:chOff x="0" y="0"/>
          <a:chExt cx="0" cy="0"/>
        </a:xfrm>
      </p:grpSpPr>
      <p:sp>
        <p:nvSpPr>
          <p:cNvPr id="80" name="Google Shape;80;p1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1" name="Google Shape;81;p19"/>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2" name="Google Shape;82;p19"/>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83" name="Google Shape;83;p1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4" name="Google Shape;84;p19"/>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85" name="Google Shape;85;p1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86" name="Shape 86"/>
        <p:cNvGrpSpPr/>
        <p:nvPr/>
      </p:nvGrpSpPr>
      <p:grpSpPr>
        <a:xfrm>
          <a:off x="0" y="0"/>
          <a:ext cx="0" cy="0"/>
          <a:chOff x="0" y="0"/>
          <a:chExt cx="0" cy="0"/>
        </a:xfrm>
      </p:grpSpPr>
      <p:pic>
        <p:nvPicPr>
          <p:cNvPr descr="VLA_verbeeldingwerkt_kader.png" id="87" name="Google Shape;87;p20"/>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88" name="Google Shape;88;p20"/>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9" name="Google Shape;89;p20"/>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90" name="Google Shape;90;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9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93" name="Google Shape;93;p2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94" name="Google Shape;94;p2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5" name="Google Shape;95;p21"/>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6" name="Google Shape;96;p21"/>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97" name="Google Shape;97;p2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98" name="Shape 98"/>
        <p:cNvGrpSpPr/>
        <p:nvPr/>
      </p:nvGrpSpPr>
      <p:grpSpPr>
        <a:xfrm>
          <a:off x="0" y="0"/>
          <a:ext cx="0" cy="0"/>
          <a:chOff x="0" y="0"/>
          <a:chExt cx="0" cy="0"/>
        </a:xfrm>
      </p:grpSpPr>
      <p:sp>
        <p:nvSpPr>
          <p:cNvPr id="99" name="Google Shape;99;p2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00" name="Google Shape;100;p22"/>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22"/>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22"/>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2"/>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04" name="Shape 104"/>
        <p:cNvGrpSpPr/>
        <p:nvPr/>
      </p:nvGrpSpPr>
      <p:grpSpPr>
        <a:xfrm>
          <a:off x="0" y="0"/>
          <a:ext cx="0" cy="0"/>
          <a:chOff x="0" y="0"/>
          <a:chExt cx="0" cy="0"/>
        </a:xfrm>
      </p:grpSpPr>
      <p:sp>
        <p:nvSpPr>
          <p:cNvPr id="105" name="Google Shape;105;p23"/>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06" name="Google Shape;106;p23"/>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23"/>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09" name="Google Shape;109;p23"/>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10" name="Google Shape;110;p2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11" name="Shape 111"/>
        <p:cNvGrpSpPr/>
        <p:nvPr/>
      </p:nvGrpSpPr>
      <p:grpSpPr>
        <a:xfrm>
          <a:off x="0" y="0"/>
          <a:ext cx="0" cy="0"/>
          <a:chOff x="0" y="0"/>
          <a:chExt cx="0" cy="0"/>
        </a:xfrm>
      </p:grpSpPr>
      <p:sp>
        <p:nvSpPr>
          <p:cNvPr id="112" name="Google Shape;112;p2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3" name="Google Shape;113;p2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2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6" name="Google Shape;116;p2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7" name="Google Shape;117;p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18" name="Shape 118"/>
        <p:cNvGrpSpPr/>
        <p:nvPr/>
      </p:nvGrpSpPr>
      <p:grpSpPr>
        <a:xfrm>
          <a:off x="0" y="0"/>
          <a:ext cx="0" cy="0"/>
          <a:chOff x="0" y="0"/>
          <a:chExt cx="0" cy="0"/>
        </a:xfrm>
      </p:grpSpPr>
      <p:sp>
        <p:nvSpPr>
          <p:cNvPr id="119" name="Google Shape;119;p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20" name="Google Shape;120;p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 name="Google Shape;121;p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22" name="Shape 122"/>
        <p:cNvGrpSpPr/>
        <p:nvPr/>
      </p:nvGrpSpPr>
      <p:grpSpPr>
        <a:xfrm>
          <a:off x="0" y="0"/>
          <a:ext cx="0" cy="0"/>
          <a:chOff x="0" y="0"/>
          <a:chExt cx="0" cy="0"/>
        </a:xfrm>
      </p:grpSpPr>
      <p:sp>
        <p:nvSpPr>
          <p:cNvPr id="123" name="Google Shape;123;p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2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25" name="Google Shape;125;p27"/>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6" name="Google Shape;126;p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129" name="Shape 129"/>
        <p:cNvGrpSpPr/>
        <p:nvPr/>
      </p:nvGrpSpPr>
      <p:grpSpPr>
        <a:xfrm>
          <a:off x="0" y="0"/>
          <a:ext cx="0" cy="0"/>
          <a:chOff x="0" y="0"/>
          <a:chExt cx="0" cy="0"/>
        </a:xfrm>
      </p:grpSpPr>
      <p:sp>
        <p:nvSpPr>
          <p:cNvPr id="130" name="Google Shape;130;p28"/>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1" name="Google Shape;131;p28"/>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132" name="Google Shape;132;p28"/>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3" name="Google Shape;133;p28">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134" name="Google Shape;134;p28"/>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35" name="Shape 135"/>
        <p:cNvGrpSpPr/>
        <p:nvPr/>
      </p:nvGrpSpPr>
      <p:grpSpPr>
        <a:xfrm>
          <a:off x="0" y="0"/>
          <a:ext cx="0" cy="0"/>
          <a:chOff x="0" y="0"/>
          <a:chExt cx="0" cy="0"/>
        </a:xfrm>
      </p:grpSpPr>
      <p:sp>
        <p:nvSpPr>
          <p:cNvPr id="136" name="Google Shape;136;p2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43" name="Shape 143"/>
        <p:cNvGrpSpPr/>
        <p:nvPr/>
      </p:nvGrpSpPr>
      <p:grpSpPr>
        <a:xfrm>
          <a:off x="0" y="0"/>
          <a:ext cx="0" cy="0"/>
          <a:chOff x="0" y="0"/>
          <a:chExt cx="0" cy="0"/>
        </a:xfrm>
      </p:grpSpPr>
      <p:sp>
        <p:nvSpPr>
          <p:cNvPr id="144" name="Google Shape;144;p31"/>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45" name="Google Shape;145;p31"/>
          <p:cNvPicPr preferRelativeResize="0"/>
          <p:nvPr/>
        </p:nvPicPr>
        <p:blipFill rotWithShape="1">
          <a:blip r:embed="rId2">
            <a:alphaModFix/>
          </a:blip>
          <a:srcRect b="3383" l="0" r="3901" t="2631"/>
          <a:stretch/>
        </p:blipFill>
        <p:spPr>
          <a:xfrm>
            <a:off x="1165963" y="0"/>
            <a:ext cx="7978037" cy="51435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46" name="Shape 146"/>
        <p:cNvGrpSpPr/>
        <p:nvPr/>
      </p:nvGrpSpPr>
      <p:grpSpPr>
        <a:xfrm>
          <a:off x="0" y="0"/>
          <a:ext cx="0" cy="0"/>
          <a:chOff x="0" y="0"/>
          <a:chExt cx="0" cy="0"/>
        </a:xfrm>
      </p:grpSpPr>
      <p:sp>
        <p:nvSpPr>
          <p:cNvPr id="147" name="Google Shape;147;p3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48" name="Google Shape;148;p3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49" name="Google Shape;149;p32"/>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50" name="Google Shape;150;p3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51" name="Google Shape;151;p3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52" name="Shape 152"/>
        <p:cNvGrpSpPr/>
        <p:nvPr/>
      </p:nvGrpSpPr>
      <p:grpSpPr>
        <a:xfrm>
          <a:off x="0" y="0"/>
          <a:ext cx="0" cy="0"/>
          <a:chOff x="0" y="0"/>
          <a:chExt cx="0" cy="0"/>
        </a:xfrm>
      </p:grpSpPr>
      <p:sp>
        <p:nvSpPr>
          <p:cNvPr id="153" name="Google Shape;153;p33"/>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33"/>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3"/>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56" name="Shape 156"/>
        <p:cNvGrpSpPr/>
        <p:nvPr/>
      </p:nvGrpSpPr>
      <p:grpSpPr>
        <a:xfrm>
          <a:off x="0" y="0"/>
          <a:ext cx="0" cy="0"/>
          <a:chOff x="0" y="0"/>
          <a:chExt cx="0" cy="0"/>
        </a:xfrm>
      </p:grpSpPr>
      <p:pic>
        <p:nvPicPr>
          <p:cNvPr id="157" name="Google Shape;157;p34"/>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58" name="Google Shape;158;p34"/>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59" name="Google Shape;159;p34"/>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60" name="Shape 160"/>
        <p:cNvGrpSpPr/>
        <p:nvPr/>
      </p:nvGrpSpPr>
      <p:grpSpPr>
        <a:xfrm>
          <a:off x="0" y="0"/>
          <a:ext cx="0" cy="0"/>
          <a:chOff x="0" y="0"/>
          <a:chExt cx="0" cy="0"/>
        </a:xfrm>
      </p:grpSpPr>
      <p:sp>
        <p:nvSpPr>
          <p:cNvPr id="161" name="Google Shape;161;p3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2" name="Google Shape;162;p35"/>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63" name="Google Shape;163;p3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64" name="Google Shape;164;p35"/>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65" name="Google Shape;165;p3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66" name="Google Shape;166;p3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67" name="Shape 167"/>
        <p:cNvGrpSpPr/>
        <p:nvPr/>
      </p:nvGrpSpPr>
      <p:grpSpPr>
        <a:xfrm>
          <a:off x="0" y="0"/>
          <a:ext cx="0" cy="0"/>
          <a:chOff x="0" y="0"/>
          <a:chExt cx="0" cy="0"/>
        </a:xfrm>
      </p:grpSpPr>
      <p:sp>
        <p:nvSpPr>
          <p:cNvPr id="168" name="Google Shape;168;p3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9" name="Google Shape;169;p36"/>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0" name="Google Shape;170;p36"/>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71" name="Google Shape;171;p3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2" name="Google Shape;172;p36"/>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73" name="Google Shape;173;p3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74" name="Shape 174"/>
        <p:cNvGrpSpPr/>
        <p:nvPr/>
      </p:nvGrpSpPr>
      <p:grpSpPr>
        <a:xfrm>
          <a:off x="0" y="0"/>
          <a:ext cx="0" cy="0"/>
          <a:chOff x="0" y="0"/>
          <a:chExt cx="0" cy="0"/>
        </a:xfrm>
      </p:grpSpPr>
      <p:pic>
        <p:nvPicPr>
          <p:cNvPr descr="VLA_verbeeldingwerkt_kader.png" id="175" name="Google Shape;175;p37"/>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76" name="Google Shape;176;p37"/>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7" name="Google Shape;177;p37"/>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78" name="Google Shape;178;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79" name="Shape 179"/>
        <p:cNvGrpSpPr/>
        <p:nvPr/>
      </p:nvGrpSpPr>
      <p:grpSpPr>
        <a:xfrm>
          <a:off x="0" y="0"/>
          <a:ext cx="0" cy="0"/>
          <a:chOff x="0" y="0"/>
          <a:chExt cx="0" cy="0"/>
        </a:xfrm>
      </p:grpSpPr>
      <p:pic>
        <p:nvPicPr>
          <p:cNvPr id="180" name="Google Shape;180;p38"/>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81" name="Google Shape;181;p3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82" name="Google Shape;182;p3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83" name="Google Shape;183;p38"/>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84" name="Google Shape;184;p38"/>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85" name="Google Shape;185;p3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86" name="Shape 186"/>
        <p:cNvGrpSpPr/>
        <p:nvPr/>
      </p:nvGrpSpPr>
      <p:grpSpPr>
        <a:xfrm>
          <a:off x="0" y="0"/>
          <a:ext cx="0" cy="0"/>
          <a:chOff x="0" y="0"/>
          <a:chExt cx="0" cy="0"/>
        </a:xfrm>
      </p:grpSpPr>
      <p:sp>
        <p:nvSpPr>
          <p:cNvPr id="187" name="Google Shape;187;p3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88" name="Google Shape;188;p3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3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3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3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92" name="Shape 192"/>
        <p:cNvGrpSpPr/>
        <p:nvPr/>
      </p:nvGrpSpPr>
      <p:grpSpPr>
        <a:xfrm>
          <a:off x="0" y="0"/>
          <a:ext cx="0" cy="0"/>
          <a:chOff x="0" y="0"/>
          <a:chExt cx="0" cy="0"/>
        </a:xfrm>
      </p:grpSpPr>
      <p:sp>
        <p:nvSpPr>
          <p:cNvPr id="193" name="Google Shape;193;p4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94" name="Google Shape;194;p4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p4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6" name="Google Shape;196;p4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97" name="Google Shape;197;p4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98" name="Google Shape;198;p4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99" name="Shape 199"/>
        <p:cNvGrpSpPr/>
        <p:nvPr/>
      </p:nvGrpSpPr>
      <p:grpSpPr>
        <a:xfrm>
          <a:off x="0" y="0"/>
          <a:ext cx="0" cy="0"/>
          <a:chOff x="0" y="0"/>
          <a:chExt cx="0" cy="0"/>
        </a:xfrm>
      </p:grpSpPr>
      <p:sp>
        <p:nvSpPr>
          <p:cNvPr id="200" name="Google Shape;200;p41"/>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1" name="Google Shape;201;p41"/>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2" name="Shape 202"/>
        <p:cNvGrpSpPr/>
        <p:nvPr/>
      </p:nvGrpSpPr>
      <p:grpSpPr>
        <a:xfrm>
          <a:off x="0" y="0"/>
          <a:ext cx="0" cy="0"/>
          <a:chOff x="0" y="0"/>
          <a:chExt cx="0" cy="0"/>
        </a:xfrm>
      </p:grpSpPr>
      <p:sp>
        <p:nvSpPr>
          <p:cNvPr id="203" name="Google Shape;203;p4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4" name="Google Shape;204;p42"/>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 name="Google Shape;205;p4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206" name="Shape 206"/>
        <p:cNvGrpSpPr/>
        <p:nvPr/>
      </p:nvGrpSpPr>
      <p:grpSpPr>
        <a:xfrm>
          <a:off x="0" y="0"/>
          <a:ext cx="0" cy="0"/>
          <a:chOff x="0" y="0"/>
          <a:chExt cx="0" cy="0"/>
        </a:xfrm>
      </p:grpSpPr>
      <p:sp>
        <p:nvSpPr>
          <p:cNvPr id="207" name="Google Shape;207;p43"/>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8" name="Google Shape;208;p43"/>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 name="Google Shape;209;p4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210" name="Shape 210"/>
        <p:cNvGrpSpPr/>
        <p:nvPr/>
      </p:nvGrpSpPr>
      <p:grpSpPr>
        <a:xfrm>
          <a:off x="0" y="0"/>
          <a:ext cx="0" cy="0"/>
          <a:chOff x="0" y="0"/>
          <a:chExt cx="0" cy="0"/>
        </a:xfrm>
      </p:grpSpPr>
      <p:sp>
        <p:nvSpPr>
          <p:cNvPr id="211" name="Google Shape;211;p4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44"/>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213" name="Google Shape;213;p44"/>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214" name="Google Shape;214;p4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p4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4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217" name="Shape 217"/>
        <p:cNvGrpSpPr/>
        <p:nvPr/>
      </p:nvGrpSpPr>
      <p:grpSpPr>
        <a:xfrm>
          <a:off x="0" y="0"/>
          <a:ext cx="0" cy="0"/>
          <a:chOff x="0" y="0"/>
          <a:chExt cx="0" cy="0"/>
        </a:xfrm>
      </p:grpSpPr>
      <p:sp>
        <p:nvSpPr>
          <p:cNvPr id="218" name="Google Shape;218;p45"/>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19" name="Google Shape;219;p45"/>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220" name="Google Shape;220;p45"/>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1" name="Google Shape;221;p45">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222" name="Google Shape;222;p45"/>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23" name="Shape 223"/>
        <p:cNvGrpSpPr/>
        <p:nvPr/>
      </p:nvGrpSpPr>
      <p:grpSpPr>
        <a:xfrm>
          <a:off x="0" y="0"/>
          <a:ext cx="0" cy="0"/>
          <a:chOff x="0" y="0"/>
          <a:chExt cx="0" cy="0"/>
        </a:xfrm>
      </p:grpSpPr>
      <p:sp>
        <p:nvSpPr>
          <p:cNvPr id="224" name="Google Shape;224;p4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
  <p:cSld name="Algemeen">
    <p:spTree>
      <p:nvGrpSpPr>
        <p:cNvPr id="225" name="Shape 225"/>
        <p:cNvGrpSpPr/>
        <p:nvPr/>
      </p:nvGrpSpPr>
      <p:grpSpPr>
        <a:xfrm>
          <a:off x="0" y="0"/>
          <a:ext cx="0" cy="0"/>
          <a:chOff x="0" y="0"/>
          <a:chExt cx="0" cy="0"/>
        </a:xfrm>
      </p:grpSpPr>
      <p:sp>
        <p:nvSpPr>
          <p:cNvPr id="226" name="Google Shape;226;p47"/>
          <p:cNvSpPr txBox="1"/>
          <p:nvPr>
            <p:ph idx="1" type="body"/>
          </p:nvPr>
        </p:nvSpPr>
        <p:spPr>
          <a:xfrm>
            <a:off x="481014" y="1414106"/>
            <a:ext cx="8372400" cy="3145200"/>
          </a:xfrm>
          <a:prstGeom prst="rect">
            <a:avLst/>
          </a:prstGeom>
          <a:noFill/>
          <a:ln>
            <a:noFill/>
          </a:ln>
        </p:spPr>
        <p:txBody>
          <a:bodyPr anchorCtr="0" anchor="t" bIns="45700" lIns="0" spcFirstLastPara="1" rIns="0" wrap="square" tIns="0">
            <a:noAutofit/>
          </a:bodyPr>
          <a:lstStyle>
            <a:lvl1pPr indent="-354330" lvl="0" marL="457200" rtl="0" algn="l">
              <a:lnSpc>
                <a:spcPct val="90000"/>
              </a:lnSpc>
              <a:spcBef>
                <a:spcPts val="300"/>
              </a:spcBef>
              <a:spcAft>
                <a:spcPts val="0"/>
              </a:spcAft>
              <a:buClr>
                <a:schemeClr val="dk1"/>
              </a:buClr>
              <a:buSzPts val="1980"/>
              <a:buFont typeface="Arial"/>
              <a:buChar char="•"/>
              <a:defRPr/>
            </a:lvl1pPr>
            <a:lvl2pPr indent="-326390" lvl="1" marL="914400" rtl="0" algn="l">
              <a:lnSpc>
                <a:spcPct val="90000"/>
              </a:lnSpc>
              <a:spcBef>
                <a:spcPts val="300"/>
              </a:spcBef>
              <a:spcAft>
                <a:spcPts val="0"/>
              </a:spcAft>
              <a:buClr>
                <a:srgbClr val="7F7F7F"/>
              </a:buClr>
              <a:buSzPts val="1540"/>
              <a:buFont typeface="Arial"/>
              <a:buChar char="•"/>
              <a:defRPr/>
            </a:lvl2pPr>
            <a:lvl3pPr indent="-342900" lvl="2" marL="1371600" rtl="0" algn="l">
              <a:lnSpc>
                <a:spcPct val="90000"/>
              </a:lnSpc>
              <a:spcBef>
                <a:spcPts val="300"/>
              </a:spcBef>
              <a:spcAft>
                <a:spcPts val="0"/>
              </a:spcAft>
              <a:buClr>
                <a:schemeClr val="dk1"/>
              </a:buClr>
              <a:buSzPts val="1800"/>
              <a:buFont typeface="Arial"/>
              <a:buChar char="•"/>
              <a:defRPr/>
            </a:lvl3pPr>
            <a:lvl4pPr indent="-323850" lvl="3" marL="1828800" rtl="0" algn="l">
              <a:lnSpc>
                <a:spcPct val="90000"/>
              </a:lnSpc>
              <a:spcBef>
                <a:spcPts val="300"/>
              </a:spcBef>
              <a:spcAft>
                <a:spcPts val="0"/>
              </a:spcAft>
              <a:buClr>
                <a:schemeClr val="dk1"/>
              </a:buClr>
              <a:buSzPts val="1500"/>
              <a:buFont typeface="Arial"/>
              <a:buChar char="•"/>
              <a:defRPr/>
            </a:lvl4pPr>
            <a:lvl5pPr indent="-342900" lvl="4" marL="2286000" rtl="0" algn="l">
              <a:lnSpc>
                <a:spcPct val="90000"/>
              </a:lnSpc>
              <a:spcBef>
                <a:spcPts val="300"/>
              </a:spcBef>
              <a:spcAft>
                <a:spcPts val="0"/>
              </a:spcAft>
              <a:buClr>
                <a:schemeClr val="dk1"/>
              </a:buClr>
              <a:buSzPts val="18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7" name="Google Shape;227;p47"/>
          <p:cNvSpPr txBox="1"/>
          <p:nvPr/>
        </p:nvSpPr>
        <p:spPr>
          <a:xfrm>
            <a:off x="481782" y="930651"/>
            <a:ext cx="622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47"/>
          <p:cNvSpPr txBox="1"/>
          <p:nvPr>
            <p:ph idx="2"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9" name="Google Shape;229;p47"/>
          <p:cNvSpPr txBox="1"/>
          <p:nvPr>
            <p:ph idx="3" type="body"/>
          </p:nvPr>
        </p:nvSpPr>
        <p:spPr>
          <a:xfrm>
            <a:off x="481014" y="951046"/>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indent="-308610" lvl="1" marL="914400" rtl="0" algn="l">
              <a:lnSpc>
                <a:spcPct val="90000"/>
              </a:lnSpc>
              <a:spcBef>
                <a:spcPts val="300"/>
              </a:spcBef>
              <a:spcAft>
                <a:spcPts val="0"/>
              </a:spcAft>
              <a:buClr>
                <a:srgbClr val="7F7F7F"/>
              </a:buClr>
              <a:buSzPts val="1260"/>
              <a:buChar char="•"/>
              <a:defRPr/>
            </a:lvl2pPr>
            <a:lvl3pPr indent="-331469" lvl="2" marL="1371600" rtl="0" algn="l">
              <a:lnSpc>
                <a:spcPct val="90000"/>
              </a:lnSpc>
              <a:spcBef>
                <a:spcPts val="300"/>
              </a:spcBef>
              <a:spcAft>
                <a:spcPts val="0"/>
              </a:spcAft>
              <a:buClr>
                <a:schemeClr val="dk1"/>
              </a:buClr>
              <a:buSzPts val="162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0" name="Google Shape;230;p4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47"/>
          <p:cNvSpPr txBox="1"/>
          <p:nvPr/>
        </p:nvSpPr>
        <p:spPr>
          <a:xfrm>
            <a:off x="7086600" y="4868863"/>
            <a:ext cx="2057400" cy="274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u="none">
                <a:solidFill>
                  <a:srgbClr val="8E8E8E"/>
                </a:solidFill>
                <a:latin typeface="Arial"/>
                <a:ea typeface="Arial"/>
                <a:cs typeface="Arial"/>
                <a:sym typeface="Arial"/>
              </a:rPr>
              <a:t>‹#›</a:t>
            </a:fld>
            <a:endParaRPr b="0" sz="1200" u="none">
              <a:solidFill>
                <a:srgbClr val="8E8E8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38" name="Shape 238"/>
        <p:cNvGrpSpPr/>
        <p:nvPr/>
      </p:nvGrpSpPr>
      <p:grpSpPr>
        <a:xfrm>
          <a:off x="0" y="0"/>
          <a:ext cx="0" cy="0"/>
          <a:chOff x="0" y="0"/>
          <a:chExt cx="0" cy="0"/>
        </a:xfrm>
      </p:grpSpPr>
      <p:sp>
        <p:nvSpPr>
          <p:cNvPr id="239" name="Google Shape;239;p4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40" name="Shape 240"/>
        <p:cNvGrpSpPr/>
        <p:nvPr/>
      </p:nvGrpSpPr>
      <p:grpSpPr>
        <a:xfrm>
          <a:off x="0" y="0"/>
          <a:ext cx="0" cy="0"/>
          <a:chOff x="0" y="0"/>
          <a:chExt cx="0" cy="0"/>
        </a:xfrm>
      </p:grpSpPr>
      <p:sp>
        <p:nvSpPr>
          <p:cNvPr id="241" name="Google Shape;241;p5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2" name="Google Shape;242;p5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3" name="Google Shape;243;p50"/>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4" name="Google Shape;244;p5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5" name="Google Shape;245;p5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6" name="Shape 246"/>
        <p:cNvGrpSpPr/>
        <p:nvPr/>
      </p:nvGrpSpPr>
      <p:grpSpPr>
        <a:xfrm>
          <a:off x="0" y="0"/>
          <a:ext cx="0" cy="0"/>
          <a:chOff x="0" y="0"/>
          <a:chExt cx="0" cy="0"/>
        </a:xfrm>
      </p:grpSpPr>
      <p:pic>
        <p:nvPicPr>
          <p:cNvPr id="247" name="Google Shape;247;p51"/>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248" name="Google Shape;248;p51"/>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249" name="Google Shape;249;p51"/>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50" name="Shape 250"/>
        <p:cNvGrpSpPr/>
        <p:nvPr/>
      </p:nvGrpSpPr>
      <p:grpSpPr>
        <a:xfrm>
          <a:off x="0" y="0"/>
          <a:ext cx="0" cy="0"/>
          <a:chOff x="0" y="0"/>
          <a:chExt cx="0" cy="0"/>
        </a:xfrm>
      </p:grpSpPr>
      <p:sp>
        <p:nvSpPr>
          <p:cNvPr id="251" name="Google Shape;251;p52"/>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52" name="Google Shape;252;p5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53" name="Google Shape;253;p5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54" name="Google Shape;254;p5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255" name="Shape 255"/>
        <p:cNvGrpSpPr/>
        <p:nvPr/>
      </p:nvGrpSpPr>
      <p:grpSpPr>
        <a:xfrm>
          <a:off x="0" y="0"/>
          <a:ext cx="0" cy="0"/>
          <a:chOff x="0" y="0"/>
          <a:chExt cx="0" cy="0"/>
        </a:xfrm>
      </p:grpSpPr>
      <p:pic>
        <p:nvPicPr>
          <p:cNvPr id="256" name="Google Shape;256;p53"/>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257" name="Google Shape;257;p53"/>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8" name="Google Shape;258;p53"/>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9" name="Google Shape;259;p53"/>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260" name="Shape 260"/>
        <p:cNvGrpSpPr/>
        <p:nvPr/>
      </p:nvGrpSpPr>
      <p:grpSpPr>
        <a:xfrm>
          <a:off x="0" y="0"/>
          <a:ext cx="0" cy="0"/>
          <a:chOff x="0" y="0"/>
          <a:chExt cx="0" cy="0"/>
        </a:xfrm>
      </p:grpSpPr>
      <p:pic>
        <p:nvPicPr>
          <p:cNvPr id="261" name="Google Shape;261;p54"/>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262" name="Google Shape;262;p54"/>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263" name="Shape 263"/>
        <p:cNvGrpSpPr/>
        <p:nvPr/>
      </p:nvGrpSpPr>
      <p:grpSpPr>
        <a:xfrm>
          <a:off x="0" y="0"/>
          <a:ext cx="0" cy="0"/>
          <a:chOff x="0" y="0"/>
          <a:chExt cx="0" cy="0"/>
        </a:xfrm>
      </p:grpSpPr>
      <p:pic>
        <p:nvPicPr>
          <p:cNvPr id="264" name="Google Shape;264;p55"/>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265" name="Google Shape;265;p55"/>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66" name="Google Shape;266;p55"/>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7" name="Google Shape;267;p55"/>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8" name="Google Shape;268;p55"/>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69" name="Google Shape;269;p55"/>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70" name="Google Shape;270;p55"/>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271" name="Google Shape;271;p55"/>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2" name="Google Shape;272;p55"/>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273" name="Shape 273"/>
        <p:cNvGrpSpPr/>
        <p:nvPr/>
      </p:nvGrpSpPr>
      <p:grpSpPr>
        <a:xfrm>
          <a:off x="0" y="0"/>
          <a:ext cx="0" cy="0"/>
          <a:chOff x="0" y="0"/>
          <a:chExt cx="0" cy="0"/>
        </a:xfrm>
      </p:grpSpPr>
      <p:sp>
        <p:nvSpPr>
          <p:cNvPr id="274" name="Google Shape;274;p56"/>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5" name="Google Shape;275;p56"/>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6" name="Google Shape;276;p56"/>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7" name="Google Shape;277;p56"/>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8" name="Google Shape;278;p56"/>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79" name="Google Shape;279;p56"/>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80" name="Google Shape;280;p56"/>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81" name="Google Shape;281;p56"/>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282" name="Google Shape;282;p56"/>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283" name="Shape 283"/>
        <p:cNvGrpSpPr/>
        <p:nvPr/>
      </p:nvGrpSpPr>
      <p:grpSpPr>
        <a:xfrm>
          <a:off x="0" y="0"/>
          <a:ext cx="0" cy="0"/>
          <a:chOff x="0" y="0"/>
          <a:chExt cx="0" cy="0"/>
        </a:xfrm>
      </p:grpSpPr>
      <p:sp>
        <p:nvSpPr>
          <p:cNvPr id="284" name="Google Shape;284;p5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 name="Google Shape;285;p57"/>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286" name="Google Shape;286;p57"/>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287" name="Shape 287"/>
        <p:cNvGrpSpPr/>
        <p:nvPr/>
      </p:nvGrpSpPr>
      <p:grpSpPr>
        <a:xfrm>
          <a:off x="0" y="0"/>
          <a:ext cx="0" cy="0"/>
          <a:chOff x="0" y="0"/>
          <a:chExt cx="0" cy="0"/>
        </a:xfrm>
      </p:grpSpPr>
      <p:pic>
        <p:nvPicPr>
          <p:cNvPr descr="Billede 6" id="288" name="Google Shape;288;p58"/>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289" name="Google Shape;289;p58"/>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0" name="Google Shape;290;p58"/>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91" name="Google Shape;291;p5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292" name="Shape 292"/>
        <p:cNvGrpSpPr/>
        <p:nvPr/>
      </p:nvGrpSpPr>
      <p:grpSpPr>
        <a:xfrm>
          <a:off x="0" y="0"/>
          <a:ext cx="0" cy="0"/>
          <a:chOff x="0" y="0"/>
          <a:chExt cx="0" cy="0"/>
        </a:xfrm>
      </p:grpSpPr>
      <p:pic>
        <p:nvPicPr>
          <p:cNvPr id="293" name="Google Shape;293;p59"/>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294" name="Google Shape;294;p59"/>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5" name="Google Shape;295;p59"/>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6" name="Google Shape;296;p59"/>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7" name="Google Shape;297;p59"/>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8" name="Google Shape;298;p59"/>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99" name="Google Shape;299;p5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00" name="Google Shape;300;p59"/>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01" name="Google Shape;301;p5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02" name="Google Shape;302;p59"/>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03" name="Google Shape;303;p59"/>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304" name="Shape 304"/>
        <p:cNvGrpSpPr/>
        <p:nvPr/>
      </p:nvGrpSpPr>
      <p:grpSpPr>
        <a:xfrm>
          <a:off x="0" y="0"/>
          <a:ext cx="0" cy="0"/>
          <a:chOff x="0" y="0"/>
          <a:chExt cx="0" cy="0"/>
        </a:xfrm>
      </p:grpSpPr>
      <p:sp>
        <p:nvSpPr>
          <p:cNvPr id="305" name="Google Shape;305;p6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06" name="Google Shape;306;p6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07" name="Google Shape;307;p60"/>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8" name="Google Shape;308;p6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09" name="Google Shape;309;p6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310" name="Shape 310"/>
        <p:cNvGrpSpPr/>
        <p:nvPr/>
      </p:nvGrpSpPr>
      <p:grpSpPr>
        <a:xfrm>
          <a:off x="0" y="0"/>
          <a:ext cx="0" cy="0"/>
          <a:chOff x="0" y="0"/>
          <a:chExt cx="0" cy="0"/>
        </a:xfrm>
      </p:grpSpPr>
      <p:sp>
        <p:nvSpPr>
          <p:cNvPr id="311" name="Google Shape;311;p6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2" name="Google Shape;312;p6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6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314" name="Shape 314"/>
        <p:cNvGrpSpPr/>
        <p:nvPr/>
      </p:nvGrpSpPr>
      <p:grpSpPr>
        <a:xfrm>
          <a:off x="0" y="0"/>
          <a:ext cx="0" cy="0"/>
          <a:chOff x="0" y="0"/>
          <a:chExt cx="0" cy="0"/>
        </a:xfrm>
      </p:grpSpPr>
      <p:sp>
        <p:nvSpPr>
          <p:cNvPr id="315" name="Google Shape;315;p6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16" name="Google Shape;316;p6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17" name="Google Shape;317;p6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18" name="Google Shape;318;p6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19" name="Google Shape;319;p6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20" name="Google Shape;320;p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21" name="Shape 321"/>
        <p:cNvGrpSpPr/>
        <p:nvPr/>
      </p:nvGrpSpPr>
      <p:grpSpPr>
        <a:xfrm>
          <a:off x="0" y="0"/>
          <a:ext cx="0" cy="0"/>
          <a:chOff x="0" y="0"/>
          <a:chExt cx="0" cy="0"/>
        </a:xfrm>
      </p:grpSpPr>
      <p:sp>
        <p:nvSpPr>
          <p:cNvPr id="322" name="Google Shape;322;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3" name="Google Shape;323;p6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24" name="Google Shape;324;p6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25" name="Google Shape;325;p6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26" name="Google Shape;326;p6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27" name="Google Shape;327;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28" name="Shape 328"/>
        <p:cNvGrpSpPr/>
        <p:nvPr/>
      </p:nvGrpSpPr>
      <p:grpSpPr>
        <a:xfrm>
          <a:off x="0" y="0"/>
          <a:ext cx="0" cy="0"/>
          <a:chOff x="0" y="0"/>
          <a:chExt cx="0" cy="0"/>
        </a:xfrm>
      </p:grpSpPr>
      <p:pic>
        <p:nvPicPr>
          <p:cNvPr descr="VLA_verbeeldingwerkt_kader.png" id="329" name="Google Shape;329;p6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30" name="Google Shape;330;p6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1" name="Google Shape;331;p6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32" name="Google Shape;332;p6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333" name="Shape 333"/>
        <p:cNvGrpSpPr/>
        <p:nvPr/>
      </p:nvGrpSpPr>
      <p:grpSpPr>
        <a:xfrm>
          <a:off x="0" y="0"/>
          <a:ext cx="0" cy="0"/>
          <a:chOff x="0" y="0"/>
          <a:chExt cx="0" cy="0"/>
        </a:xfrm>
      </p:grpSpPr>
      <p:pic>
        <p:nvPicPr>
          <p:cNvPr id="334" name="Google Shape;334;p6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35" name="Google Shape;335;p6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36" name="Google Shape;336;p6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7" name="Google Shape;337;p6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38" name="Google Shape;338;p6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39" name="Google Shape;339;p6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340" name="Shape 340"/>
        <p:cNvGrpSpPr/>
        <p:nvPr/>
      </p:nvGrpSpPr>
      <p:grpSpPr>
        <a:xfrm>
          <a:off x="0" y="0"/>
          <a:ext cx="0" cy="0"/>
          <a:chOff x="0" y="0"/>
          <a:chExt cx="0" cy="0"/>
        </a:xfrm>
      </p:grpSpPr>
      <p:sp>
        <p:nvSpPr>
          <p:cNvPr id="341" name="Google Shape;341;p66"/>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42" name="Google Shape;342;p66"/>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3" name="Google Shape;343;p6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4" name="Google Shape;344;p6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6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346" name="Shape 346"/>
        <p:cNvGrpSpPr/>
        <p:nvPr/>
      </p:nvGrpSpPr>
      <p:grpSpPr>
        <a:xfrm>
          <a:off x="0" y="0"/>
          <a:ext cx="0" cy="0"/>
          <a:chOff x="0" y="0"/>
          <a:chExt cx="0" cy="0"/>
        </a:xfrm>
      </p:grpSpPr>
      <p:sp>
        <p:nvSpPr>
          <p:cNvPr id="347" name="Google Shape;347;p67"/>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48" name="Google Shape;348;p67"/>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9" name="Google Shape;349;p67"/>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50" name="Google Shape;350;p67"/>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51" name="Google Shape;351;p67"/>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352" name="Google Shape;352;p6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353" name="Shape 353"/>
        <p:cNvGrpSpPr/>
        <p:nvPr/>
      </p:nvGrpSpPr>
      <p:grpSpPr>
        <a:xfrm>
          <a:off x="0" y="0"/>
          <a:ext cx="0" cy="0"/>
          <a:chOff x="0" y="0"/>
          <a:chExt cx="0" cy="0"/>
        </a:xfrm>
      </p:grpSpPr>
      <p:sp>
        <p:nvSpPr>
          <p:cNvPr id="354" name="Google Shape;354;p68"/>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355" name="Google Shape;355;p68"/>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356" name="Google Shape;356;p68"/>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357" name="Shape 357"/>
        <p:cNvGrpSpPr/>
        <p:nvPr/>
      </p:nvGrpSpPr>
      <p:grpSpPr>
        <a:xfrm>
          <a:off x="0" y="0"/>
          <a:ext cx="0" cy="0"/>
          <a:chOff x="0" y="0"/>
          <a:chExt cx="0" cy="0"/>
        </a:xfrm>
      </p:grpSpPr>
      <p:pic>
        <p:nvPicPr>
          <p:cNvPr id="358" name="Google Shape;358;p69"/>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359" name="Google Shape;359;p69"/>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360" name="Google Shape;360;p69"/>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361" name="Google Shape;361;p69"/>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400"/>
              </a:spcBef>
              <a:spcAft>
                <a:spcPts val="0"/>
              </a:spcAft>
              <a:buClr>
                <a:schemeClr val="dk1"/>
              </a:buClr>
              <a:buSzPts val="1400"/>
              <a:buNone/>
              <a:defRPr sz="1400"/>
            </a:lvl7pPr>
            <a:lvl8pPr lvl="7" rtl="0" algn="ctr">
              <a:lnSpc>
                <a:spcPct val="90000"/>
              </a:lnSpc>
              <a:spcBef>
                <a:spcPts val="400"/>
              </a:spcBef>
              <a:spcAft>
                <a:spcPts val="0"/>
              </a:spcAft>
              <a:buClr>
                <a:schemeClr val="dk1"/>
              </a:buClr>
              <a:buSzPts val="1400"/>
              <a:buNone/>
              <a:defRPr sz="1400"/>
            </a:lvl8pPr>
            <a:lvl9pPr lvl="8" rtl="0" algn="ctr">
              <a:lnSpc>
                <a:spcPct val="90000"/>
              </a:lnSpc>
              <a:spcBef>
                <a:spcPts val="400"/>
              </a:spcBef>
              <a:spcAft>
                <a:spcPts val="0"/>
              </a:spcAft>
              <a:buClr>
                <a:schemeClr val="dk1"/>
              </a:buClr>
              <a:buSzPts val="1400"/>
              <a:buNone/>
              <a:defRPr sz="1400"/>
            </a:lvl9pPr>
          </a:lstStyle>
          <a:p/>
        </p:txBody>
      </p:sp>
      <p:sp>
        <p:nvSpPr>
          <p:cNvPr id="362" name="Google Shape;362;p69"/>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363" name="Google Shape;363;p69"/>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364" name="Google Shape;364;p69"/>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365" name="Shape 365"/>
        <p:cNvGrpSpPr/>
        <p:nvPr/>
      </p:nvGrpSpPr>
      <p:grpSpPr>
        <a:xfrm>
          <a:off x="0" y="0"/>
          <a:ext cx="0" cy="0"/>
          <a:chOff x="0" y="0"/>
          <a:chExt cx="0" cy="0"/>
        </a:xfrm>
      </p:grpSpPr>
      <p:sp>
        <p:nvSpPr>
          <p:cNvPr id="366" name="Google Shape;366;p7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367" name="Google Shape;367;p7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368" name="Google Shape;368;p7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1">
  <p:cSld name="1_Titel en Inhoud">
    <p:spTree>
      <p:nvGrpSpPr>
        <p:cNvPr id="369" name="Shape 369"/>
        <p:cNvGrpSpPr/>
        <p:nvPr/>
      </p:nvGrpSpPr>
      <p:grpSpPr>
        <a:xfrm>
          <a:off x="0" y="0"/>
          <a:ext cx="0" cy="0"/>
          <a:chOff x="0" y="0"/>
          <a:chExt cx="0" cy="0"/>
        </a:xfrm>
      </p:grpSpPr>
      <p:sp>
        <p:nvSpPr>
          <p:cNvPr id="370" name="Google Shape;370;p7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1" name="Google Shape;371;p7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2" name="Google Shape;372;p7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379" name="Shape 379"/>
        <p:cNvGrpSpPr/>
        <p:nvPr/>
      </p:nvGrpSpPr>
      <p:grpSpPr>
        <a:xfrm>
          <a:off x="0" y="0"/>
          <a:ext cx="0" cy="0"/>
          <a:chOff x="0" y="0"/>
          <a:chExt cx="0" cy="0"/>
        </a:xfrm>
      </p:grpSpPr>
      <p:sp>
        <p:nvSpPr>
          <p:cNvPr id="380" name="Google Shape;380;p73"/>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381" name="Google Shape;381;p7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82" name="Google Shape;382;p7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83" name="Google Shape;383;p7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384" name="Shape 384"/>
        <p:cNvGrpSpPr/>
        <p:nvPr/>
      </p:nvGrpSpPr>
      <p:grpSpPr>
        <a:xfrm>
          <a:off x="0" y="0"/>
          <a:ext cx="0" cy="0"/>
          <a:chOff x="0" y="0"/>
          <a:chExt cx="0" cy="0"/>
        </a:xfrm>
      </p:grpSpPr>
      <p:sp>
        <p:nvSpPr>
          <p:cNvPr id="385" name="Google Shape;385;p7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386" name="Shape 386"/>
        <p:cNvGrpSpPr/>
        <p:nvPr/>
      </p:nvGrpSpPr>
      <p:grpSpPr>
        <a:xfrm>
          <a:off x="0" y="0"/>
          <a:ext cx="0" cy="0"/>
          <a:chOff x="0" y="0"/>
          <a:chExt cx="0" cy="0"/>
        </a:xfrm>
      </p:grpSpPr>
      <p:sp>
        <p:nvSpPr>
          <p:cNvPr id="387" name="Google Shape;387;p7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88" name="Google Shape;388;p7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89" name="Google Shape;389;p7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90" name="Google Shape;390;p7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91" name="Google Shape;391;p7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392" name="Shape 392"/>
        <p:cNvGrpSpPr/>
        <p:nvPr/>
      </p:nvGrpSpPr>
      <p:grpSpPr>
        <a:xfrm>
          <a:off x="0" y="0"/>
          <a:ext cx="0" cy="0"/>
          <a:chOff x="0" y="0"/>
          <a:chExt cx="0" cy="0"/>
        </a:xfrm>
      </p:grpSpPr>
      <p:pic>
        <p:nvPicPr>
          <p:cNvPr id="393" name="Google Shape;393;p76"/>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394" name="Google Shape;394;p76"/>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395" name="Google Shape;395;p76"/>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396" name="Shape 396"/>
        <p:cNvGrpSpPr/>
        <p:nvPr/>
      </p:nvGrpSpPr>
      <p:grpSpPr>
        <a:xfrm>
          <a:off x="0" y="0"/>
          <a:ext cx="0" cy="0"/>
          <a:chOff x="0" y="0"/>
          <a:chExt cx="0" cy="0"/>
        </a:xfrm>
      </p:grpSpPr>
      <p:pic>
        <p:nvPicPr>
          <p:cNvPr id="397" name="Google Shape;397;p77"/>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398" name="Google Shape;398;p77"/>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99" name="Google Shape;399;p77"/>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0" name="Google Shape;400;p77"/>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401" name="Shape 401"/>
        <p:cNvGrpSpPr/>
        <p:nvPr/>
      </p:nvGrpSpPr>
      <p:grpSpPr>
        <a:xfrm>
          <a:off x="0" y="0"/>
          <a:ext cx="0" cy="0"/>
          <a:chOff x="0" y="0"/>
          <a:chExt cx="0" cy="0"/>
        </a:xfrm>
      </p:grpSpPr>
      <p:pic>
        <p:nvPicPr>
          <p:cNvPr id="402" name="Google Shape;402;p78"/>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403" name="Google Shape;403;p78"/>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404" name="Shape 404"/>
        <p:cNvGrpSpPr/>
        <p:nvPr/>
      </p:nvGrpSpPr>
      <p:grpSpPr>
        <a:xfrm>
          <a:off x="0" y="0"/>
          <a:ext cx="0" cy="0"/>
          <a:chOff x="0" y="0"/>
          <a:chExt cx="0" cy="0"/>
        </a:xfrm>
      </p:grpSpPr>
      <p:pic>
        <p:nvPicPr>
          <p:cNvPr id="405" name="Google Shape;405;p79"/>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406" name="Google Shape;406;p79"/>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07" name="Google Shape;407;p79"/>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8" name="Google Shape;408;p7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9" name="Google Shape;409;p79"/>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0" name="Google Shape;410;p79"/>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11" name="Google Shape;411;p7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12" name="Google Shape;412;p79"/>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3" name="Google Shape;413;p79"/>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414" name="Shape 414"/>
        <p:cNvGrpSpPr/>
        <p:nvPr/>
      </p:nvGrpSpPr>
      <p:grpSpPr>
        <a:xfrm>
          <a:off x="0" y="0"/>
          <a:ext cx="0" cy="0"/>
          <a:chOff x="0" y="0"/>
          <a:chExt cx="0" cy="0"/>
        </a:xfrm>
      </p:grpSpPr>
      <p:sp>
        <p:nvSpPr>
          <p:cNvPr id="415" name="Google Shape;415;p80"/>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6" name="Google Shape;416;p80"/>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7" name="Google Shape;417;p80"/>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8" name="Google Shape;418;p80"/>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9" name="Google Shape;419;p80"/>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20" name="Google Shape;420;p80"/>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21" name="Google Shape;421;p80"/>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22" name="Google Shape;422;p80"/>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423" name="Google Shape;423;p80"/>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424" name="Shape 424"/>
        <p:cNvGrpSpPr/>
        <p:nvPr/>
      </p:nvGrpSpPr>
      <p:grpSpPr>
        <a:xfrm>
          <a:off x="0" y="0"/>
          <a:ext cx="0" cy="0"/>
          <a:chOff x="0" y="0"/>
          <a:chExt cx="0" cy="0"/>
        </a:xfrm>
      </p:grpSpPr>
      <p:sp>
        <p:nvSpPr>
          <p:cNvPr id="425" name="Google Shape;425;p8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6" name="Google Shape;426;p81"/>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427" name="Google Shape;427;p81"/>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428" name="Shape 428"/>
        <p:cNvGrpSpPr/>
        <p:nvPr/>
      </p:nvGrpSpPr>
      <p:grpSpPr>
        <a:xfrm>
          <a:off x="0" y="0"/>
          <a:ext cx="0" cy="0"/>
          <a:chOff x="0" y="0"/>
          <a:chExt cx="0" cy="0"/>
        </a:xfrm>
      </p:grpSpPr>
      <p:pic>
        <p:nvPicPr>
          <p:cNvPr descr="Billede 6" id="429" name="Google Shape;429;p82"/>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430" name="Google Shape;430;p82"/>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1" name="Google Shape;431;p82"/>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32" name="Google Shape;432;p8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433" name="Shape 433"/>
        <p:cNvGrpSpPr/>
        <p:nvPr/>
      </p:nvGrpSpPr>
      <p:grpSpPr>
        <a:xfrm>
          <a:off x="0" y="0"/>
          <a:ext cx="0" cy="0"/>
          <a:chOff x="0" y="0"/>
          <a:chExt cx="0" cy="0"/>
        </a:xfrm>
      </p:grpSpPr>
      <p:pic>
        <p:nvPicPr>
          <p:cNvPr id="434" name="Google Shape;434;p83"/>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435" name="Google Shape;435;p83"/>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36" name="Google Shape;436;p83"/>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37" name="Google Shape;437;p83"/>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38" name="Google Shape;438;p83"/>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39" name="Google Shape;439;p83"/>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40" name="Google Shape;440;p83"/>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41" name="Google Shape;441;p83"/>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42" name="Google Shape;442;p83"/>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43" name="Google Shape;443;p83"/>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44" name="Google Shape;444;p83"/>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445" name="Shape 445"/>
        <p:cNvGrpSpPr/>
        <p:nvPr/>
      </p:nvGrpSpPr>
      <p:grpSpPr>
        <a:xfrm>
          <a:off x="0" y="0"/>
          <a:ext cx="0" cy="0"/>
          <a:chOff x="0" y="0"/>
          <a:chExt cx="0" cy="0"/>
        </a:xfrm>
      </p:grpSpPr>
      <p:sp>
        <p:nvSpPr>
          <p:cNvPr id="446" name="Google Shape;446;p8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47" name="Google Shape;447;p8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48" name="Google Shape;448;p84"/>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49" name="Google Shape;449;p8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50" name="Google Shape;450;p8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451" name="Shape 451"/>
        <p:cNvGrpSpPr/>
        <p:nvPr/>
      </p:nvGrpSpPr>
      <p:grpSpPr>
        <a:xfrm>
          <a:off x="0" y="0"/>
          <a:ext cx="0" cy="0"/>
          <a:chOff x="0" y="0"/>
          <a:chExt cx="0" cy="0"/>
        </a:xfrm>
      </p:grpSpPr>
      <p:sp>
        <p:nvSpPr>
          <p:cNvPr id="452" name="Google Shape;452;p8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3" name="Google Shape;453;p8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4" name="Google Shape;454;p8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455" name="Shape 455"/>
        <p:cNvGrpSpPr/>
        <p:nvPr/>
      </p:nvGrpSpPr>
      <p:grpSpPr>
        <a:xfrm>
          <a:off x="0" y="0"/>
          <a:ext cx="0" cy="0"/>
          <a:chOff x="0" y="0"/>
          <a:chExt cx="0" cy="0"/>
        </a:xfrm>
      </p:grpSpPr>
      <p:sp>
        <p:nvSpPr>
          <p:cNvPr id="456" name="Google Shape;456;p8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57" name="Google Shape;457;p8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58" name="Google Shape;458;p8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59" name="Google Shape;459;p8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60" name="Google Shape;460;p8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61" name="Google Shape;461;p8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462" name="Shape 462"/>
        <p:cNvGrpSpPr/>
        <p:nvPr/>
      </p:nvGrpSpPr>
      <p:grpSpPr>
        <a:xfrm>
          <a:off x="0" y="0"/>
          <a:ext cx="0" cy="0"/>
          <a:chOff x="0" y="0"/>
          <a:chExt cx="0" cy="0"/>
        </a:xfrm>
      </p:grpSpPr>
      <p:sp>
        <p:nvSpPr>
          <p:cNvPr id="463" name="Google Shape;463;p8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64" name="Google Shape;464;p8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65" name="Google Shape;465;p8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466" name="Google Shape;466;p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67" name="Google Shape;467;p8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68" name="Google Shape;468;p8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69" name="Shape 469"/>
        <p:cNvGrpSpPr/>
        <p:nvPr/>
      </p:nvGrpSpPr>
      <p:grpSpPr>
        <a:xfrm>
          <a:off x="0" y="0"/>
          <a:ext cx="0" cy="0"/>
          <a:chOff x="0" y="0"/>
          <a:chExt cx="0" cy="0"/>
        </a:xfrm>
      </p:grpSpPr>
      <p:pic>
        <p:nvPicPr>
          <p:cNvPr descr="VLA_verbeeldingwerkt_kader.png" id="470" name="Google Shape;470;p8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471" name="Google Shape;471;p8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72" name="Google Shape;472;p8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473" name="Google Shape;473;p8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474" name="Shape 474"/>
        <p:cNvGrpSpPr/>
        <p:nvPr/>
      </p:nvGrpSpPr>
      <p:grpSpPr>
        <a:xfrm>
          <a:off x="0" y="0"/>
          <a:ext cx="0" cy="0"/>
          <a:chOff x="0" y="0"/>
          <a:chExt cx="0" cy="0"/>
        </a:xfrm>
      </p:grpSpPr>
      <p:pic>
        <p:nvPicPr>
          <p:cNvPr id="475" name="Google Shape;475;p8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476" name="Google Shape;476;p8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77" name="Google Shape;477;p8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78" name="Google Shape;478;p8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79" name="Google Shape;479;p8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480" name="Google Shape;480;p8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481" name="Shape 481"/>
        <p:cNvGrpSpPr/>
        <p:nvPr/>
      </p:nvGrpSpPr>
      <p:grpSpPr>
        <a:xfrm>
          <a:off x="0" y="0"/>
          <a:ext cx="0" cy="0"/>
          <a:chOff x="0" y="0"/>
          <a:chExt cx="0" cy="0"/>
        </a:xfrm>
      </p:grpSpPr>
      <p:sp>
        <p:nvSpPr>
          <p:cNvPr id="482" name="Google Shape;482;p9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83" name="Google Shape;483;p90"/>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4" name="Google Shape;484;p9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5" name="Google Shape;485;p9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6" name="Google Shape;486;p9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487" name="Shape 487"/>
        <p:cNvGrpSpPr/>
        <p:nvPr/>
      </p:nvGrpSpPr>
      <p:grpSpPr>
        <a:xfrm>
          <a:off x="0" y="0"/>
          <a:ext cx="0" cy="0"/>
          <a:chOff x="0" y="0"/>
          <a:chExt cx="0" cy="0"/>
        </a:xfrm>
      </p:grpSpPr>
      <p:sp>
        <p:nvSpPr>
          <p:cNvPr id="488" name="Google Shape;488;p9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89" name="Google Shape;489;p9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90" name="Google Shape;490;p9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91" name="Google Shape;491;p9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92" name="Google Shape;492;p9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493" name="Google Shape;493;p9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494" name="Shape 494"/>
        <p:cNvGrpSpPr/>
        <p:nvPr/>
      </p:nvGrpSpPr>
      <p:grpSpPr>
        <a:xfrm>
          <a:off x="0" y="0"/>
          <a:ext cx="0" cy="0"/>
          <a:chOff x="0" y="0"/>
          <a:chExt cx="0" cy="0"/>
        </a:xfrm>
      </p:grpSpPr>
      <p:sp>
        <p:nvSpPr>
          <p:cNvPr id="495" name="Google Shape;495;p92"/>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496" name="Google Shape;496;p92"/>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497" name="Google Shape;497;p92"/>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498" name="Shape 498"/>
        <p:cNvGrpSpPr/>
        <p:nvPr/>
      </p:nvGrpSpPr>
      <p:grpSpPr>
        <a:xfrm>
          <a:off x="0" y="0"/>
          <a:ext cx="0" cy="0"/>
          <a:chOff x="0" y="0"/>
          <a:chExt cx="0" cy="0"/>
        </a:xfrm>
      </p:grpSpPr>
      <p:pic>
        <p:nvPicPr>
          <p:cNvPr id="499" name="Google Shape;499;p93"/>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500" name="Google Shape;500;p93"/>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501" name="Google Shape;501;p93"/>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502" name="Google Shape;502;p93"/>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400"/>
              </a:spcBef>
              <a:spcAft>
                <a:spcPts val="0"/>
              </a:spcAft>
              <a:buClr>
                <a:schemeClr val="dk1"/>
              </a:buClr>
              <a:buSzPts val="1400"/>
              <a:buNone/>
              <a:defRPr sz="1400"/>
            </a:lvl7pPr>
            <a:lvl8pPr lvl="7" rtl="0" algn="ctr">
              <a:lnSpc>
                <a:spcPct val="90000"/>
              </a:lnSpc>
              <a:spcBef>
                <a:spcPts val="400"/>
              </a:spcBef>
              <a:spcAft>
                <a:spcPts val="0"/>
              </a:spcAft>
              <a:buClr>
                <a:schemeClr val="dk1"/>
              </a:buClr>
              <a:buSzPts val="1400"/>
              <a:buNone/>
              <a:defRPr sz="1400"/>
            </a:lvl8pPr>
            <a:lvl9pPr lvl="8" rtl="0" algn="ctr">
              <a:lnSpc>
                <a:spcPct val="90000"/>
              </a:lnSpc>
              <a:spcBef>
                <a:spcPts val="400"/>
              </a:spcBef>
              <a:spcAft>
                <a:spcPts val="0"/>
              </a:spcAft>
              <a:buClr>
                <a:schemeClr val="dk1"/>
              </a:buClr>
              <a:buSzPts val="1400"/>
              <a:buNone/>
              <a:defRPr sz="1400"/>
            </a:lvl9pPr>
          </a:lstStyle>
          <a:p/>
        </p:txBody>
      </p:sp>
      <p:sp>
        <p:nvSpPr>
          <p:cNvPr id="503" name="Google Shape;503;p93"/>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04" name="Google Shape;504;p93"/>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505" name="Google Shape;505;p93"/>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506" name="Shape 506"/>
        <p:cNvGrpSpPr/>
        <p:nvPr/>
      </p:nvGrpSpPr>
      <p:grpSpPr>
        <a:xfrm>
          <a:off x="0" y="0"/>
          <a:ext cx="0" cy="0"/>
          <a:chOff x="0" y="0"/>
          <a:chExt cx="0" cy="0"/>
        </a:xfrm>
      </p:grpSpPr>
      <p:sp>
        <p:nvSpPr>
          <p:cNvPr id="507" name="Google Shape;507;p94"/>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508" name="Google Shape;508;p94"/>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509" name="Google Shape;509;p94"/>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1">
  <p:cSld name="1_Titel en Inhoud">
    <p:spTree>
      <p:nvGrpSpPr>
        <p:cNvPr id="510" name="Shape 510"/>
        <p:cNvGrpSpPr/>
        <p:nvPr/>
      </p:nvGrpSpPr>
      <p:grpSpPr>
        <a:xfrm>
          <a:off x="0" y="0"/>
          <a:ext cx="0" cy="0"/>
          <a:chOff x="0" y="0"/>
          <a:chExt cx="0" cy="0"/>
        </a:xfrm>
      </p:grpSpPr>
      <p:sp>
        <p:nvSpPr>
          <p:cNvPr id="511" name="Google Shape;511;p95"/>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12" name="Google Shape;512;p9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3" name="Google Shape;513;p9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20" name="Shape 520"/>
        <p:cNvGrpSpPr/>
        <p:nvPr/>
      </p:nvGrpSpPr>
      <p:grpSpPr>
        <a:xfrm>
          <a:off x="0" y="0"/>
          <a:ext cx="0" cy="0"/>
          <a:chOff x="0" y="0"/>
          <a:chExt cx="0" cy="0"/>
        </a:xfrm>
      </p:grpSpPr>
      <p:sp>
        <p:nvSpPr>
          <p:cNvPr id="521" name="Google Shape;521;p97"/>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522" name="Google Shape;522;p97"/>
          <p:cNvPicPr preferRelativeResize="0"/>
          <p:nvPr/>
        </p:nvPicPr>
        <p:blipFill rotWithShape="1">
          <a:blip r:embed="rId2">
            <a:alphaModFix/>
          </a:blip>
          <a:srcRect b="0" l="0" r="9181" t="0"/>
          <a:stretch/>
        </p:blipFill>
        <p:spPr>
          <a:xfrm>
            <a:off x="2925467" y="0"/>
            <a:ext cx="6218532" cy="51435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523" name="Shape 523"/>
        <p:cNvGrpSpPr/>
        <p:nvPr/>
      </p:nvGrpSpPr>
      <p:grpSpPr>
        <a:xfrm>
          <a:off x="0" y="0"/>
          <a:ext cx="0" cy="0"/>
          <a:chOff x="0" y="0"/>
          <a:chExt cx="0" cy="0"/>
        </a:xfrm>
      </p:grpSpPr>
      <p:sp>
        <p:nvSpPr>
          <p:cNvPr id="524" name="Google Shape;524;p9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25" name="Shape 525"/>
        <p:cNvGrpSpPr/>
        <p:nvPr/>
      </p:nvGrpSpPr>
      <p:grpSpPr>
        <a:xfrm>
          <a:off x="0" y="0"/>
          <a:ext cx="0" cy="0"/>
          <a:chOff x="0" y="0"/>
          <a:chExt cx="0" cy="0"/>
        </a:xfrm>
      </p:grpSpPr>
      <p:sp>
        <p:nvSpPr>
          <p:cNvPr id="526" name="Google Shape;526;p9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27" name="Google Shape;527;p9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28" name="Google Shape;528;p99"/>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29" name="Google Shape;529;p9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30" name="Google Shape;530;p9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531" name="Shape 531"/>
        <p:cNvGrpSpPr/>
        <p:nvPr/>
      </p:nvGrpSpPr>
      <p:grpSpPr>
        <a:xfrm>
          <a:off x="0" y="0"/>
          <a:ext cx="0" cy="0"/>
          <a:chOff x="0" y="0"/>
          <a:chExt cx="0" cy="0"/>
        </a:xfrm>
      </p:grpSpPr>
      <p:pic>
        <p:nvPicPr>
          <p:cNvPr id="532" name="Google Shape;532;p100"/>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533" name="Google Shape;533;p100"/>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534" name="Google Shape;534;p100"/>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535" name="Shape 535"/>
        <p:cNvGrpSpPr/>
        <p:nvPr/>
      </p:nvGrpSpPr>
      <p:grpSpPr>
        <a:xfrm>
          <a:off x="0" y="0"/>
          <a:ext cx="0" cy="0"/>
          <a:chOff x="0" y="0"/>
          <a:chExt cx="0" cy="0"/>
        </a:xfrm>
      </p:grpSpPr>
      <p:sp>
        <p:nvSpPr>
          <p:cNvPr id="536" name="Google Shape;536;p101"/>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7" name="Google Shape;537;p101"/>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38" name="Google Shape;538;p101"/>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39" name="Google Shape;539;p101"/>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0" name="Google Shape;540;p10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541" name="Shape 541"/>
        <p:cNvGrpSpPr/>
        <p:nvPr/>
      </p:nvGrpSpPr>
      <p:grpSpPr>
        <a:xfrm>
          <a:off x="0" y="0"/>
          <a:ext cx="0" cy="0"/>
          <a:chOff x="0" y="0"/>
          <a:chExt cx="0" cy="0"/>
        </a:xfrm>
      </p:grpSpPr>
      <p:sp>
        <p:nvSpPr>
          <p:cNvPr id="542" name="Google Shape;542;p102"/>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3" name="Google Shape;543;p102"/>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4" name="Google Shape;544;p102"/>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5" name="Google Shape;545;p102"/>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6" name="Google Shape;546;p102"/>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547" name="Shape 547"/>
        <p:cNvGrpSpPr/>
        <p:nvPr/>
      </p:nvGrpSpPr>
      <p:grpSpPr>
        <a:xfrm>
          <a:off x="0" y="0"/>
          <a:ext cx="0" cy="0"/>
          <a:chOff x="0" y="0"/>
          <a:chExt cx="0" cy="0"/>
        </a:xfrm>
      </p:grpSpPr>
      <p:sp>
        <p:nvSpPr>
          <p:cNvPr id="548" name="Google Shape;548;p10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9" name="Google Shape;549;p103"/>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0" name="Google Shape;550;p103"/>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1" name="Google Shape;551;p103"/>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2" name="Google Shape;552;p103"/>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553" name="Shape 553"/>
        <p:cNvGrpSpPr/>
        <p:nvPr/>
      </p:nvGrpSpPr>
      <p:grpSpPr>
        <a:xfrm>
          <a:off x="0" y="0"/>
          <a:ext cx="0" cy="0"/>
          <a:chOff x="0" y="0"/>
          <a:chExt cx="0" cy="0"/>
        </a:xfrm>
      </p:grpSpPr>
      <p:sp>
        <p:nvSpPr>
          <p:cNvPr id="554" name="Google Shape;554;p104"/>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555" name="Google Shape;555;p104"/>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556" name="Shape 556"/>
        <p:cNvGrpSpPr/>
        <p:nvPr/>
      </p:nvGrpSpPr>
      <p:grpSpPr>
        <a:xfrm>
          <a:off x="0" y="0"/>
          <a:ext cx="0" cy="0"/>
          <a:chOff x="0" y="0"/>
          <a:chExt cx="0" cy="0"/>
        </a:xfrm>
      </p:grpSpPr>
      <p:sp>
        <p:nvSpPr>
          <p:cNvPr id="557" name="Google Shape;557;p10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8" name="Google Shape;558;p10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9" name="Google Shape;559;p10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1.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18" Type="http://schemas.openxmlformats.org/officeDocument/2006/relationships/theme" Target="../theme/theme5.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4.xml"/><Relationship Id="rId11" Type="http://schemas.openxmlformats.org/officeDocument/2006/relationships/slideLayout" Target="../slideLayouts/slideLayout55.xml"/><Relationship Id="rId22" Type="http://schemas.openxmlformats.org/officeDocument/2006/relationships/slideLayout" Target="../slideLayouts/slideLayout66.xml"/><Relationship Id="rId10" Type="http://schemas.openxmlformats.org/officeDocument/2006/relationships/slideLayout" Target="../slideLayouts/slideLayout54.xml"/><Relationship Id="rId21" Type="http://schemas.openxmlformats.org/officeDocument/2006/relationships/slideLayout" Target="../slideLayouts/slideLayout65.xml"/><Relationship Id="rId13" Type="http://schemas.openxmlformats.org/officeDocument/2006/relationships/slideLayout" Target="../slideLayouts/slideLayout57.xml"/><Relationship Id="rId24" Type="http://schemas.openxmlformats.org/officeDocument/2006/relationships/theme" Target="../theme/theme7.xml"/><Relationship Id="rId12" Type="http://schemas.openxmlformats.org/officeDocument/2006/relationships/slideLayout" Target="../slideLayouts/slideLayout56.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7.xml"/><Relationship Id="rId11" Type="http://schemas.openxmlformats.org/officeDocument/2006/relationships/slideLayout" Target="../slideLayouts/slideLayout78.xml"/><Relationship Id="rId22" Type="http://schemas.openxmlformats.org/officeDocument/2006/relationships/slideLayout" Target="../slideLayouts/slideLayout89.xml"/><Relationship Id="rId10" Type="http://schemas.openxmlformats.org/officeDocument/2006/relationships/slideLayout" Target="../slideLayouts/slideLayout77.xml"/><Relationship Id="rId21" Type="http://schemas.openxmlformats.org/officeDocument/2006/relationships/slideLayout" Target="../slideLayouts/slideLayout88.xml"/><Relationship Id="rId13" Type="http://schemas.openxmlformats.org/officeDocument/2006/relationships/slideLayout" Target="../slideLayouts/slideLayout80.xml"/><Relationship Id="rId24" Type="http://schemas.openxmlformats.org/officeDocument/2006/relationships/theme" Target="../theme/theme6.xml"/><Relationship Id="rId12" Type="http://schemas.openxmlformats.org/officeDocument/2006/relationships/slideLayout" Target="../slideLayouts/slideLayout79.xml"/><Relationship Id="rId23" Type="http://schemas.openxmlformats.org/officeDocument/2006/relationships/slideLayout" Target="../slideLayouts/slideLayout90.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5" Type="http://schemas.openxmlformats.org/officeDocument/2006/relationships/slideLayout" Target="../slideLayouts/slideLayout72.xml"/><Relationship Id="rId19" Type="http://schemas.openxmlformats.org/officeDocument/2006/relationships/slideLayout" Target="../slideLayouts/slideLayout86.xml"/><Relationship Id="rId6" Type="http://schemas.openxmlformats.org/officeDocument/2006/relationships/slideLayout" Target="../slideLayouts/slideLayout73.xml"/><Relationship Id="rId18" Type="http://schemas.openxmlformats.org/officeDocument/2006/relationships/slideLayout" Target="../slideLayouts/slideLayout85.xml"/><Relationship Id="rId7" Type="http://schemas.openxmlformats.org/officeDocument/2006/relationships/slideLayout" Target="../slideLayouts/slideLayout74.xml"/><Relationship Id="rId8"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5" Type="http://schemas.openxmlformats.org/officeDocument/2006/relationships/slideLayout" Target="../slideLayouts/slideLayout95.xml"/><Relationship Id="rId19" Type="http://schemas.openxmlformats.org/officeDocument/2006/relationships/slideLayout" Target="../slideLayouts/slideLayout109.xml"/><Relationship Id="rId6" Type="http://schemas.openxmlformats.org/officeDocument/2006/relationships/slideLayout" Target="../slideLayouts/slideLayout96.xml"/><Relationship Id="rId18" Type="http://schemas.openxmlformats.org/officeDocument/2006/relationships/slideLayout" Target="../slideLayouts/slideLayout108.xml"/><Relationship Id="rId7" Type="http://schemas.openxmlformats.org/officeDocument/2006/relationships/slideLayout" Target="../slideLayouts/slideLayout97.xml"/><Relationship Id="rId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2" name="Google Shape;52;p1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3" name="Google Shape;53;p13"/>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3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39" name="Google Shape;139;p3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40" name="Google Shape;140;p30"/>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1" name="Google Shape;141;p30"/>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2" name="Google Shape;142;p30"/>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4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34" name="Google Shape;234;p4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35" name="Google Shape;235;p4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6" name="Google Shape;236;p4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7" name="Google Shape;237;p4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7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375" name="Google Shape;375;p7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376" name="Google Shape;376;p72"/>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7" name="Google Shape;377;p72"/>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8" name="Google Shape;378;p7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9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16" name="Google Shape;516;p96"/>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17" name="Google Shape;517;p96"/>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8" name="Google Shape;518;p96"/>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9" name="Google Shape;519;p96"/>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68.png"/><Relationship Id="rId4" Type="http://schemas.openxmlformats.org/officeDocument/2006/relationships/image" Target="../media/image6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hyperlink" Target="https://overheid.vlaanderen.be/opleiding/oslo-traject-cultuur-en-jeugdinfrastructuu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76.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5.xml"/><Relationship Id="rId3" Type="http://schemas.openxmlformats.org/officeDocument/2006/relationships/image" Target="../media/image82.png"/><Relationship Id="rId4" Type="http://schemas.openxmlformats.org/officeDocument/2006/relationships/image" Target="../media/image9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 Id="rId3" Type="http://schemas.openxmlformats.org/officeDocument/2006/relationships/image" Target="../media/image7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1.xml"/><Relationship Id="rId3" Type="http://schemas.openxmlformats.org/officeDocument/2006/relationships/image" Target="../media/image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2.xml"/><Relationship Id="rId3"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5.xml"/><Relationship Id="rId3"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69.png"/><Relationship Id="rId4" Type="http://schemas.openxmlformats.org/officeDocument/2006/relationships/image" Target="../media/image88.png"/><Relationship Id="rId5" Type="http://schemas.openxmlformats.org/officeDocument/2006/relationships/image" Target="../media/image9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1.xml"/><Relationship Id="rId3" Type="http://schemas.openxmlformats.org/officeDocument/2006/relationships/image" Target="../media/image8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6.xml"/><Relationship Id="rId3" Type="http://schemas.openxmlformats.org/officeDocument/2006/relationships/image" Target="../media/image8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 Id="rId3"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38.xml"/><Relationship Id="rId3"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39.xml"/><Relationship Id="rId3"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1.xml"/><Relationship Id="rId3" Type="http://schemas.openxmlformats.org/officeDocument/2006/relationships/image" Target="../media/image84.png"/><Relationship Id="rId4" Type="http://schemas.openxmlformats.org/officeDocument/2006/relationships/hyperlink" Target="https://app.mural.co/t/beadvtc7549/m/beadvtc7549/1642445989452/b65653757aa390efec4dab0cbaabf8e9ccc1b415?sender=uebe47a55b4237413c26d5449"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42.xml"/><Relationship Id="rId3" Type="http://schemas.openxmlformats.org/officeDocument/2006/relationships/image" Target="../media/image91.jp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44.xml"/><Relationship Id="rId3" Type="http://schemas.openxmlformats.org/officeDocument/2006/relationships/image" Target="../media/image9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47.xml"/><Relationship Id="rId3" Type="http://schemas.openxmlformats.org/officeDocument/2006/relationships/hyperlink" Target="mailto:laurens.vercauteren@vlaanderen.be" TargetMode="External"/><Relationship Id="rId4" Type="http://schemas.openxmlformats.org/officeDocument/2006/relationships/hyperlink" Target="mailto:jitse.de.cock@vlaanderen.be" TargetMode="External"/><Relationship Id="rId5" Type="http://schemas.openxmlformats.org/officeDocument/2006/relationships/hyperlink" Target="mailto:eva.derore@vlaanderen.be" TargetMode="External"/><Relationship Id="rId6" Type="http://schemas.openxmlformats.org/officeDocument/2006/relationships/hyperlink" Target="mailto:oslo@vlaanderen.be" TargetMode="External"/><Relationship Id="rId7" Type="http://schemas.openxmlformats.org/officeDocument/2006/relationships/image" Target="../media/image90.png"/><Relationship Id="rId8" Type="http://schemas.openxmlformats.org/officeDocument/2006/relationships/hyperlink" Target="https://github.com/Informatievlaanderen/OSLOthema-cultuurandjeugdinfrastructuu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48.xml"/><Relationship Id="rId3" Type="http://schemas.openxmlformats.org/officeDocument/2006/relationships/hyperlink" Target="https://overheid.vlaanderen.be/opleiding/oslo-traject-cultuur-en-jeugdinfrastructuu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hyperlink" Target="https://app.mural.co/t/beadvtc7549/m/beadvtc7549/1642445989452/b65653757aa390efec4dab0cbaabf8e9ccc1b415?sender=uebe47a55b4237413c26d544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9" name="Shape 619"/>
        <p:cNvGrpSpPr/>
        <p:nvPr/>
      </p:nvGrpSpPr>
      <p:grpSpPr>
        <a:xfrm>
          <a:off x="0" y="0"/>
          <a:ext cx="0" cy="0"/>
          <a:chOff x="0" y="0"/>
          <a:chExt cx="0" cy="0"/>
        </a:xfrm>
      </p:grpSpPr>
      <p:pic>
        <p:nvPicPr>
          <p:cNvPr id="620" name="Google Shape;620;p116"/>
          <p:cNvPicPr preferRelativeResize="0"/>
          <p:nvPr/>
        </p:nvPicPr>
        <p:blipFill rotWithShape="1">
          <a:blip r:embed="rId3">
            <a:alphaModFix/>
          </a:blip>
          <a:srcRect b="0" l="27216" r="12661" t="0"/>
          <a:stretch/>
        </p:blipFill>
        <p:spPr>
          <a:xfrm>
            <a:off x="4505400" y="-37000"/>
            <a:ext cx="4677801" cy="5186976"/>
          </a:xfrm>
          <a:prstGeom prst="rect">
            <a:avLst/>
          </a:prstGeom>
          <a:noFill/>
          <a:ln>
            <a:noFill/>
          </a:ln>
        </p:spPr>
      </p:pic>
      <p:grpSp>
        <p:nvGrpSpPr>
          <p:cNvPr id="621" name="Google Shape;621;p116"/>
          <p:cNvGrpSpPr/>
          <p:nvPr/>
        </p:nvGrpSpPr>
        <p:grpSpPr>
          <a:xfrm>
            <a:off x="-177800" y="-135466"/>
            <a:ext cx="5402022" cy="5427422"/>
            <a:chOff x="0" y="0"/>
            <a:chExt cx="8134350" cy="6858001"/>
          </a:xfrm>
        </p:grpSpPr>
        <p:sp>
          <p:nvSpPr>
            <p:cNvPr id="622" name="Google Shape;622;p116"/>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23" name="Google Shape;623;p116"/>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624" name="Google Shape;624;p116"/>
          <p:cNvSpPr txBox="1"/>
          <p:nvPr/>
        </p:nvSpPr>
        <p:spPr>
          <a:xfrm>
            <a:off x="440600" y="1539350"/>
            <a:ext cx="5623800" cy="15393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OSLO Cultuur- en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Jeugdinfrastructuur</a:t>
            </a:r>
            <a:endParaRPr/>
          </a:p>
        </p:txBody>
      </p:sp>
      <p:sp>
        <p:nvSpPr>
          <p:cNvPr id="625" name="Google Shape;625;p116"/>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626" name="Google Shape;626;p116"/>
          <p:cNvSpPr txBox="1"/>
          <p:nvPr/>
        </p:nvSpPr>
        <p:spPr>
          <a:xfrm>
            <a:off x="499135" y="4686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Digitaal </a:t>
            </a:r>
            <a:r>
              <a:rPr b="0" i="0" lang="en" sz="1400" u="none" cap="none" strike="noStrike">
                <a:solidFill>
                  <a:srgbClr val="000000"/>
                </a:solidFill>
                <a:latin typeface="Arial"/>
                <a:ea typeface="Arial"/>
                <a:cs typeface="Arial"/>
                <a:sym typeface="Arial"/>
              </a:rPr>
              <a:t>Vlaanderen</a:t>
            </a:r>
            <a:endParaRPr/>
          </a:p>
        </p:txBody>
      </p:sp>
      <p:pic>
        <p:nvPicPr>
          <p:cNvPr id="627" name="Google Shape;627;p116"/>
          <p:cNvPicPr preferRelativeResize="0"/>
          <p:nvPr/>
        </p:nvPicPr>
        <p:blipFill rotWithShape="1">
          <a:blip r:embed="rId4">
            <a:alphaModFix/>
          </a:blip>
          <a:srcRect b="0" l="5320" r="0" t="0"/>
          <a:stretch/>
        </p:blipFill>
        <p:spPr>
          <a:xfrm>
            <a:off x="499135" y="273306"/>
            <a:ext cx="1828550" cy="734475"/>
          </a:xfrm>
          <a:prstGeom prst="rect">
            <a:avLst/>
          </a:prstGeom>
          <a:noFill/>
          <a:ln>
            <a:noFill/>
          </a:ln>
        </p:spPr>
      </p:pic>
      <p:sp>
        <p:nvSpPr>
          <p:cNvPr id="628" name="Google Shape;628;p116"/>
          <p:cNvSpPr txBox="1"/>
          <p:nvPr/>
        </p:nvSpPr>
        <p:spPr>
          <a:xfrm>
            <a:off x="499135" y="4396905"/>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Thematische </a:t>
            </a:r>
            <a:r>
              <a:rPr lang="en"/>
              <a:t>werkgroep - Microsoft Teams</a:t>
            </a:r>
            <a:endParaRPr/>
          </a:p>
        </p:txBody>
      </p:sp>
      <p:sp>
        <p:nvSpPr>
          <p:cNvPr id="629" name="Google Shape;629;p116"/>
          <p:cNvSpPr txBox="1"/>
          <p:nvPr/>
        </p:nvSpPr>
        <p:spPr>
          <a:xfrm>
            <a:off x="440611" y="32534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550"/>
              <a:t>Welkom! We starten om 09:05.</a:t>
            </a:r>
            <a:br>
              <a:rPr b="1" i="0" lang="en" sz="1550" u="none" cap="none" strike="noStrike">
                <a:solidFill>
                  <a:srgbClr val="000000"/>
                </a:solidFill>
              </a:rPr>
            </a:br>
            <a:endParaRPr b="1" i="0" sz="1550" u="none" cap="none" strike="noStrike">
              <a:solidFill>
                <a:srgbClr val="000000"/>
              </a:solidFill>
            </a:endParaRPr>
          </a:p>
          <a:p>
            <a:pPr indent="0" lvl="0" marL="0" marR="0" rtl="0" algn="l">
              <a:lnSpc>
                <a:spcPct val="100000"/>
              </a:lnSpc>
              <a:spcBef>
                <a:spcPts val="0"/>
              </a:spcBef>
              <a:spcAft>
                <a:spcPts val="0"/>
              </a:spcAft>
              <a:buNone/>
            </a:pPr>
            <a:r>
              <a:rPr b="1" lang="en"/>
              <a:t>Woensdag 26</a:t>
            </a:r>
            <a:r>
              <a:rPr b="1" lang="en"/>
              <a:t> januari </a:t>
            </a:r>
            <a:r>
              <a:rPr b="1" i="0" lang="en" sz="1400" u="none" cap="none" strike="noStrike">
                <a:solidFill>
                  <a:srgbClr val="000000"/>
                </a:solidFill>
              </a:rPr>
              <a:t>202</a:t>
            </a:r>
            <a:r>
              <a:rPr b="1" lang="en"/>
              <a:t>2</a:t>
            </a:r>
            <a:endParaRPr b="1" i="0" sz="12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5"/>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34" name="Google Shape;734;p12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Roadmap </a:t>
            </a:r>
            <a:r>
              <a:rPr b="1" i="0" lang="en" sz="3200" u="none" cap="none" strike="noStrike">
                <a:solidFill>
                  <a:srgbClr val="000000"/>
                </a:solidFill>
                <a:latin typeface="Arial"/>
                <a:ea typeface="Arial"/>
                <a:cs typeface="Arial"/>
                <a:sym typeface="Arial"/>
              </a:rPr>
              <a:t>OSLO traj</a:t>
            </a:r>
            <a:r>
              <a:rPr b="1" i="0" lang="en" sz="3200" u="none" cap="none" strike="noStrike">
                <a:solidFill>
                  <a:srgbClr val="000000"/>
                </a:solidFill>
                <a:latin typeface="Arial"/>
                <a:ea typeface="Arial"/>
                <a:cs typeface="Arial"/>
                <a:sym typeface="Arial"/>
              </a:rPr>
              <a:t>ect </a:t>
            </a:r>
            <a:r>
              <a:rPr b="1" lang="en" sz="3200"/>
              <a:t>Cultuur- en Jeugdinfrastructuur</a:t>
            </a:r>
            <a:endParaRPr/>
          </a:p>
        </p:txBody>
      </p:sp>
      <p:sp>
        <p:nvSpPr>
          <p:cNvPr id="735" name="Google Shape;735;p125"/>
          <p:cNvSpPr/>
          <p:nvPr/>
        </p:nvSpPr>
        <p:spPr>
          <a:xfrm rot="5400000">
            <a:off x="8680127" y="2741135"/>
            <a:ext cx="321600" cy="1497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t" bIns="25700" lIns="51400" spcFirstLastPara="1" rIns="51400" wrap="square" tIns="2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cxnSp>
        <p:nvCxnSpPr>
          <p:cNvPr id="736" name="Google Shape;736;p125"/>
          <p:cNvCxnSpPr/>
          <p:nvPr/>
        </p:nvCxnSpPr>
        <p:spPr>
          <a:xfrm>
            <a:off x="2701901" y="2898744"/>
            <a:ext cx="0" cy="547500"/>
          </a:xfrm>
          <a:prstGeom prst="straightConnector1">
            <a:avLst/>
          </a:prstGeom>
          <a:noFill/>
          <a:ln cap="sq" cmpd="sng" w="12700">
            <a:solidFill>
              <a:srgbClr val="6B6B6B"/>
            </a:solidFill>
            <a:prstDash val="solid"/>
            <a:round/>
            <a:headEnd len="sm" w="sm" type="none"/>
            <a:tailEnd len="med" w="med" type="diamond"/>
          </a:ln>
        </p:spPr>
      </p:cxnSp>
      <p:sp>
        <p:nvSpPr>
          <p:cNvPr id="737" name="Google Shape;737;p125"/>
          <p:cNvSpPr txBox="1"/>
          <p:nvPr/>
        </p:nvSpPr>
        <p:spPr>
          <a:xfrm>
            <a:off x="469575" y="2719275"/>
            <a:ext cx="12066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latin typeface="Calibri"/>
                <a:ea typeface="Calibri"/>
                <a:cs typeface="Calibri"/>
                <a:sym typeface="Calibri"/>
              </a:rPr>
              <a:t>December</a:t>
            </a:r>
            <a:endParaRPr b="1" i="0" sz="900" u="none" cap="none" strike="noStrike">
              <a:solidFill>
                <a:schemeClr val="lt1"/>
              </a:solidFill>
              <a:latin typeface="Calibri"/>
              <a:ea typeface="Calibri"/>
              <a:cs typeface="Calibri"/>
              <a:sym typeface="Calibri"/>
            </a:endParaRPr>
          </a:p>
        </p:txBody>
      </p:sp>
      <p:sp>
        <p:nvSpPr>
          <p:cNvPr id="738" name="Google Shape;738;p125"/>
          <p:cNvSpPr txBox="1"/>
          <p:nvPr/>
        </p:nvSpPr>
        <p:spPr>
          <a:xfrm>
            <a:off x="1676175" y="2722000"/>
            <a:ext cx="1206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Januari</a:t>
            </a:r>
            <a:endParaRPr b="0" i="0" sz="900" u="none" cap="none" strike="noStrike">
              <a:solidFill>
                <a:srgbClr val="000000"/>
              </a:solidFill>
              <a:latin typeface="Arial"/>
              <a:ea typeface="Arial"/>
              <a:cs typeface="Arial"/>
              <a:sym typeface="Arial"/>
            </a:endParaRPr>
          </a:p>
        </p:txBody>
      </p:sp>
      <p:sp>
        <p:nvSpPr>
          <p:cNvPr id="739" name="Google Shape;739;p125"/>
          <p:cNvSpPr txBox="1"/>
          <p:nvPr/>
        </p:nvSpPr>
        <p:spPr>
          <a:xfrm>
            <a:off x="2882773" y="2722000"/>
            <a:ext cx="12066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Februari</a:t>
            </a:r>
            <a:endParaRPr b="0" i="0" sz="900" u="none" cap="none" strike="noStrike">
              <a:solidFill>
                <a:srgbClr val="000000"/>
              </a:solidFill>
              <a:latin typeface="Arial"/>
              <a:ea typeface="Arial"/>
              <a:cs typeface="Arial"/>
              <a:sym typeface="Arial"/>
            </a:endParaRPr>
          </a:p>
        </p:txBody>
      </p:sp>
      <p:sp>
        <p:nvSpPr>
          <p:cNvPr id="740" name="Google Shape;740;p125"/>
          <p:cNvSpPr txBox="1"/>
          <p:nvPr/>
        </p:nvSpPr>
        <p:spPr>
          <a:xfrm>
            <a:off x="7709175" y="2722000"/>
            <a:ext cx="1056900" cy="178500"/>
          </a:xfrm>
          <a:prstGeom prst="rect">
            <a:avLst/>
          </a:prstGeom>
          <a:solidFill>
            <a:schemeClr val="dk2"/>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Juni</a:t>
            </a:r>
            <a:endParaRPr b="1" i="0" sz="900" u="none" cap="none" strike="noStrike">
              <a:solidFill>
                <a:schemeClr val="lt1"/>
              </a:solidFill>
            </a:endParaRPr>
          </a:p>
        </p:txBody>
      </p:sp>
      <p:sp>
        <p:nvSpPr>
          <p:cNvPr id="741" name="Google Shape;741;p125"/>
          <p:cNvSpPr txBox="1"/>
          <p:nvPr/>
        </p:nvSpPr>
        <p:spPr>
          <a:xfrm>
            <a:off x="841886" y="2108590"/>
            <a:ext cx="909900" cy="4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7</a:t>
            </a:r>
            <a:endParaRPr b="0" i="0" sz="123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Business</a:t>
            </a:r>
            <a:r>
              <a:rPr b="1" i="0" lang="en" sz="750" u="none" cap="none" strike="noStrike">
                <a:solidFill>
                  <a:schemeClr val="dk1"/>
                </a:solidFill>
                <a:latin typeface="Calibri"/>
                <a:ea typeface="Calibri"/>
                <a:cs typeface="Calibri"/>
                <a:sym typeface="Calibri"/>
              </a:rPr>
              <a:t> werkgroep</a:t>
            </a:r>
            <a:endParaRPr b="0" i="0" sz="750" u="none" cap="none" strike="noStrike">
              <a:solidFill>
                <a:schemeClr val="dk1"/>
              </a:solidFill>
              <a:latin typeface="Calibri"/>
              <a:ea typeface="Calibri"/>
              <a:cs typeface="Calibri"/>
              <a:sym typeface="Calibri"/>
            </a:endParaRPr>
          </a:p>
        </p:txBody>
      </p:sp>
      <p:sp>
        <p:nvSpPr>
          <p:cNvPr id="742" name="Google Shape;742;p125"/>
          <p:cNvSpPr txBox="1"/>
          <p:nvPr/>
        </p:nvSpPr>
        <p:spPr>
          <a:xfrm>
            <a:off x="4096684" y="3098168"/>
            <a:ext cx="865200" cy="337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22</a:t>
            </a:r>
            <a:endParaRPr sz="1050"/>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3</a:t>
            </a:r>
            <a:endParaRPr b="1" i="0" sz="1800" u="none" cap="none" strike="noStrike">
              <a:solidFill>
                <a:schemeClr val="dk1"/>
              </a:solidFill>
              <a:latin typeface="Calibri"/>
              <a:ea typeface="Calibri"/>
              <a:cs typeface="Calibri"/>
              <a:sym typeface="Calibri"/>
            </a:endParaRPr>
          </a:p>
        </p:txBody>
      </p:sp>
      <p:sp>
        <p:nvSpPr>
          <p:cNvPr id="743" name="Google Shape;743;p125"/>
          <p:cNvSpPr txBox="1"/>
          <p:nvPr/>
        </p:nvSpPr>
        <p:spPr>
          <a:xfrm>
            <a:off x="1659532" y="3028545"/>
            <a:ext cx="909900" cy="60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26</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1</a:t>
            </a:r>
            <a:endParaRPr b="0" i="0" sz="750" u="none" cap="none" strike="noStrike">
              <a:solidFill>
                <a:schemeClr val="dk1"/>
              </a:solidFill>
              <a:latin typeface="Calibri"/>
              <a:ea typeface="Calibri"/>
              <a:cs typeface="Calibri"/>
              <a:sym typeface="Calibri"/>
            </a:endParaRPr>
          </a:p>
        </p:txBody>
      </p:sp>
      <p:sp>
        <p:nvSpPr>
          <p:cNvPr id="744" name="Google Shape;744;p125"/>
          <p:cNvSpPr txBox="1"/>
          <p:nvPr/>
        </p:nvSpPr>
        <p:spPr>
          <a:xfrm>
            <a:off x="4089363" y="2722000"/>
            <a:ext cx="1206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Maart</a:t>
            </a:r>
            <a:endParaRPr b="0" i="0" sz="900" u="none" cap="none" strike="noStrike">
              <a:solidFill>
                <a:srgbClr val="000000"/>
              </a:solidFill>
              <a:latin typeface="Arial"/>
              <a:ea typeface="Arial"/>
              <a:cs typeface="Arial"/>
              <a:sym typeface="Arial"/>
            </a:endParaRPr>
          </a:p>
        </p:txBody>
      </p:sp>
      <p:cxnSp>
        <p:nvCxnSpPr>
          <p:cNvPr id="745" name="Google Shape;745;p125"/>
          <p:cNvCxnSpPr/>
          <p:nvPr/>
        </p:nvCxnSpPr>
        <p:spPr>
          <a:xfrm>
            <a:off x="760516" y="2218018"/>
            <a:ext cx="0" cy="505200"/>
          </a:xfrm>
          <a:prstGeom prst="straightConnector1">
            <a:avLst/>
          </a:prstGeom>
          <a:noFill/>
          <a:ln cap="sq" cmpd="sng" w="12700">
            <a:solidFill>
              <a:srgbClr val="F0D70F"/>
            </a:solidFill>
            <a:prstDash val="solid"/>
            <a:round/>
            <a:headEnd len="med" w="med" type="diamond"/>
            <a:tailEnd len="sm" w="sm" type="none"/>
          </a:ln>
        </p:spPr>
      </p:cxnSp>
      <p:sp>
        <p:nvSpPr>
          <p:cNvPr id="746" name="Google Shape;746;p125"/>
          <p:cNvSpPr txBox="1"/>
          <p:nvPr/>
        </p:nvSpPr>
        <p:spPr>
          <a:xfrm>
            <a:off x="3924161" y="2218023"/>
            <a:ext cx="909900" cy="6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22</a:t>
            </a:r>
            <a:endParaRPr sz="1238">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2</a:t>
            </a:r>
            <a:endParaRPr b="0" i="0" sz="750" u="none" cap="none" strike="noStrike">
              <a:solidFill>
                <a:schemeClr val="dk1"/>
              </a:solidFill>
              <a:latin typeface="Calibri"/>
              <a:ea typeface="Calibri"/>
              <a:cs typeface="Calibri"/>
              <a:sym typeface="Calibri"/>
            </a:endParaRPr>
          </a:p>
        </p:txBody>
      </p:sp>
      <p:sp>
        <p:nvSpPr>
          <p:cNvPr id="747" name="Google Shape;747;p125"/>
          <p:cNvSpPr txBox="1"/>
          <p:nvPr/>
        </p:nvSpPr>
        <p:spPr>
          <a:xfrm>
            <a:off x="6965822" y="2218024"/>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10</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a:t>
            </a:r>
            <a:r>
              <a:rPr b="1" lang="en" sz="750">
                <a:solidFill>
                  <a:schemeClr val="dk1"/>
                </a:solidFill>
                <a:latin typeface="Calibri"/>
                <a:ea typeface="Calibri"/>
                <a:cs typeface="Calibri"/>
                <a:sym typeface="Calibri"/>
              </a:rPr>
              <a:t> </a:t>
            </a:r>
            <a:r>
              <a:rPr b="1" lang="en" sz="750">
                <a:solidFill>
                  <a:schemeClr val="dk1"/>
                </a:solidFill>
                <a:latin typeface="Calibri"/>
                <a:ea typeface="Calibri"/>
                <a:cs typeface="Calibri"/>
                <a:sym typeface="Calibri"/>
              </a:rPr>
              <a:t>4</a:t>
            </a:r>
            <a:endParaRPr b="1" i="0" sz="1050" u="none" cap="none" strike="noStrike">
              <a:solidFill>
                <a:srgbClr val="000000"/>
              </a:solidFill>
              <a:latin typeface="Arial"/>
              <a:ea typeface="Arial"/>
              <a:cs typeface="Arial"/>
              <a:sym typeface="Arial"/>
            </a:endParaRPr>
          </a:p>
        </p:txBody>
      </p:sp>
      <p:sp>
        <p:nvSpPr>
          <p:cNvPr id="748" name="Google Shape;748;p125"/>
          <p:cNvSpPr/>
          <p:nvPr/>
        </p:nvSpPr>
        <p:spPr>
          <a:xfrm rot="10800000">
            <a:off x="2330880" y="3556308"/>
            <a:ext cx="179100" cy="351600"/>
          </a:xfrm>
          <a:prstGeom prst="downArrow">
            <a:avLst>
              <a:gd fmla="val 50000" name="adj1"/>
              <a:gd fmla="val 50000" name="adj2"/>
            </a:avLst>
          </a:prstGeom>
          <a:solidFill>
            <a:srgbClr val="FFF200"/>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9" name="Google Shape;749;p125"/>
          <p:cNvSpPr txBox="1"/>
          <p:nvPr/>
        </p:nvSpPr>
        <p:spPr>
          <a:xfrm>
            <a:off x="1866019" y="3981027"/>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373636"/>
                </a:solidFill>
                <a:latin typeface="Arial"/>
                <a:ea typeface="Arial"/>
                <a:cs typeface="Arial"/>
                <a:sym typeface="Arial"/>
              </a:rPr>
              <a:t>Vandaag</a:t>
            </a:r>
            <a:endParaRPr b="0" i="0" sz="500" u="none" cap="none" strike="noStrike">
              <a:solidFill>
                <a:srgbClr val="373636"/>
              </a:solidFill>
              <a:latin typeface="Arial"/>
              <a:ea typeface="Arial"/>
              <a:cs typeface="Arial"/>
              <a:sym typeface="Arial"/>
            </a:endParaRPr>
          </a:p>
        </p:txBody>
      </p:sp>
      <p:sp>
        <p:nvSpPr>
          <p:cNvPr id="750" name="Google Shape;750;p125"/>
          <p:cNvSpPr txBox="1"/>
          <p:nvPr/>
        </p:nvSpPr>
        <p:spPr>
          <a:xfrm>
            <a:off x="536175" y="4288450"/>
            <a:ext cx="51384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Vergeet niet </a:t>
            </a:r>
            <a:r>
              <a:rPr b="1" lang="en" sz="1800"/>
              <a:t>in te schrijven</a:t>
            </a:r>
            <a:r>
              <a:rPr lang="en" sz="1800"/>
              <a:t>!</a:t>
            </a:r>
            <a:endParaRPr sz="1050"/>
          </a:p>
          <a:p>
            <a:pPr indent="0" lvl="0" marL="0" rtl="0" algn="l">
              <a:spcBef>
                <a:spcPts val="0"/>
              </a:spcBef>
              <a:spcAft>
                <a:spcPts val="0"/>
              </a:spcAft>
              <a:buNone/>
            </a:pPr>
            <a:r>
              <a:rPr lang="en" sz="1050" u="sng">
                <a:solidFill>
                  <a:schemeClr val="hlink"/>
                </a:solidFill>
                <a:hlinkClick r:id="rId3"/>
              </a:rPr>
              <a:t>https://overheid.vlaanderen.be/opleiding/oslo-traject-cultuur-en-jeugdinfrastructuur</a:t>
            </a:r>
            <a:r>
              <a:rPr lang="en" sz="1050"/>
              <a:t> </a:t>
            </a:r>
            <a:endParaRPr sz="1050"/>
          </a:p>
        </p:txBody>
      </p:sp>
      <p:sp>
        <p:nvSpPr>
          <p:cNvPr id="751" name="Google Shape;751;p125"/>
          <p:cNvSpPr txBox="1"/>
          <p:nvPr/>
        </p:nvSpPr>
        <p:spPr>
          <a:xfrm>
            <a:off x="5295974" y="2716563"/>
            <a:ext cx="12066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April</a:t>
            </a:r>
            <a:endParaRPr b="0" i="0" sz="900" u="none" cap="none" strike="noStrike">
              <a:solidFill>
                <a:srgbClr val="000000"/>
              </a:solidFill>
              <a:latin typeface="Arial"/>
              <a:ea typeface="Arial"/>
              <a:cs typeface="Arial"/>
              <a:sym typeface="Arial"/>
            </a:endParaRPr>
          </a:p>
        </p:txBody>
      </p:sp>
      <p:cxnSp>
        <p:nvCxnSpPr>
          <p:cNvPr id="752" name="Google Shape;752;p125"/>
          <p:cNvCxnSpPr/>
          <p:nvPr/>
        </p:nvCxnSpPr>
        <p:spPr>
          <a:xfrm>
            <a:off x="3828754" y="2218018"/>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753" name="Google Shape;753;p125"/>
          <p:cNvCxnSpPr/>
          <p:nvPr/>
        </p:nvCxnSpPr>
        <p:spPr>
          <a:xfrm>
            <a:off x="5047313" y="2898756"/>
            <a:ext cx="0" cy="547500"/>
          </a:xfrm>
          <a:prstGeom prst="straightConnector1">
            <a:avLst/>
          </a:prstGeom>
          <a:noFill/>
          <a:ln cap="sq" cmpd="sng" w="12700">
            <a:solidFill>
              <a:srgbClr val="6B6B6B"/>
            </a:solidFill>
            <a:prstDash val="solid"/>
            <a:round/>
            <a:headEnd len="sm" w="sm" type="none"/>
            <a:tailEnd len="med" w="med" type="diamond"/>
          </a:ln>
        </p:spPr>
      </p:cxnSp>
      <p:cxnSp>
        <p:nvCxnSpPr>
          <p:cNvPr id="754" name="Google Shape;754;p125"/>
          <p:cNvCxnSpPr/>
          <p:nvPr/>
        </p:nvCxnSpPr>
        <p:spPr>
          <a:xfrm rot="10800000">
            <a:off x="8192663" y="2910650"/>
            <a:ext cx="1500" cy="569400"/>
          </a:xfrm>
          <a:prstGeom prst="straightConnector1">
            <a:avLst/>
          </a:prstGeom>
          <a:noFill/>
          <a:ln cap="sq" cmpd="sng" w="12700">
            <a:solidFill>
              <a:srgbClr val="F0D70F"/>
            </a:solidFill>
            <a:prstDash val="solid"/>
            <a:round/>
            <a:headEnd len="med" w="med" type="diamond"/>
            <a:tailEnd len="sm" w="sm" type="none"/>
          </a:ln>
        </p:spPr>
      </p:cxnSp>
      <p:cxnSp>
        <p:nvCxnSpPr>
          <p:cNvPr id="755" name="Google Shape;755;p125"/>
          <p:cNvCxnSpPr/>
          <p:nvPr/>
        </p:nvCxnSpPr>
        <p:spPr>
          <a:xfrm>
            <a:off x="6896979" y="2218018"/>
            <a:ext cx="0" cy="505200"/>
          </a:xfrm>
          <a:prstGeom prst="straightConnector1">
            <a:avLst/>
          </a:prstGeom>
          <a:noFill/>
          <a:ln cap="sq" cmpd="sng" w="12700">
            <a:solidFill>
              <a:srgbClr val="6B6B6B"/>
            </a:solidFill>
            <a:prstDash val="solid"/>
            <a:round/>
            <a:headEnd len="med" w="med" type="diamond"/>
            <a:tailEnd len="sm" w="sm" type="none"/>
          </a:ln>
        </p:spPr>
      </p:cxnSp>
      <p:sp>
        <p:nvSpPr>
          <p:cNvPr id="756" name="Google Shape;756;p125"/>
          <p:cNvSpPr txBox="1"/>
          <p:nvPr/>
        </p:nvSpPr>
        <p:spPr>
          <a:xfrm>
            <a:off x="8297247" y="3004849"/>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Start publieke </a:t>
            </a:r>
            <a:endParaRPr b="1" sz="75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review</a:t>
            </a:r>
            <a:endParaRPr b="1" i="0" sz="1050" u="none" cap="none" strike="noStrike">
              <a:solidFill>
                <a:srgbClr val="000000"/>
              </a:solidFill>
              <a:latin typeface="Arial"/>
              <a:ea typeface="Arial"/>
              <a:cs typeface="Arial"/>
              <a:sym typeface="Arial"/>
            </a:endParaRPr>
          </a:p>
        </p:txBody>
      </p:sp>
      <p:sp>
        <p:nvSpPr>
          <p:cNvPr id="757" name="Google Shape;757;p125"/>
          <p:cNvSpPr txBox="1"/>
          <p:nvPr/>
        </p:nvSpPr>
        <p:spPr>
          <a:xfrm>
            <a:off x="3417609" y="1430286"/>
            <a:ext cx="1317900" cy="23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373636"/>
                </a:solidFill>
              </a:rPr>
              <a:t>V</a:t>
            </a:r>
            <a:r>
              <a:rPr b="1" lang="en" sz="1050">
                <a:solidFill>
                  <a:srgbClr val="373636"/>
                </a:solidFill>
              </a:rPr>
              <a:t>olgende werkgroep</a:t>
            </a:r>
            <a:endParaRPr b="1" i="0" sz="500" u="none" cap="none" strike="noStrike">
              <a:solidFill>
                <a:srgbClr val="373636"/>
              </a:solidFill>
            </a:endParaRPr>
          </a:p>
        </p:txBody>
      </p:sp>
      <p:sp>
        <p:nvSpPr>
          <p:cNvPr id="758" name="Google Shape;758;p125"/>
          <p:cNvSpPr/>
          <p:nvPr/>
        </p:nvSpPr>
        <p:spPr>
          <a:xfrm>
            <a:off x="3970046" y="1691275"/>
            <a:ext cx="213000" cy="351600"/>
          </a:xfrm>
          <a:prstGeom prst="downArrow">
            <a:avLst>
              <a:gd fmla="val 50000" name="adj1"/>
              <a:gd fmla="val 50000" name="adj2"/>
            </a:avLst>
          </a:prstGeom>
          <a:solidFill>
            <a:srgbClr val="EA9999"/>
          </a:solidFill>
          <a:ln cap="flat" cmpd="sng" w="25400">
            <a:solidFill>
              <a:srgbClr val="66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59" name="Google Shape;759;p125"/>
          <p:cNvSpPr txBox="1"/>
          <p:nvPr/>
        </p:nvSpPr>
        <p:spPr>
          <a:xfrm>
            <a:off x="6502575" y="2716575"/>
            <a:ext cx="1206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Mei</a:t>
            </a:r>
            <a:endParaRPr b="0" i="0" sz="900" u="none" cap="none" strike="noStrike">
              <a:solidFill>
                <a:schemeClr val="dk1"/>
              </a:solidFill>
              <a:latin typeface="Arial"/>
              <a:ea typeface="Arial"/>
              <a:cs typeface="Arial"/>
              <a:sym typeface="Arial"/>
            </a:endParaRPr>
          </a:p>
        </p:txBody>
      </p:sp>
      <p:sp>
        <p:nvSpPr>
          <p:cNvPr id="760" name="Google Shape;760;p125"/>
          <p:cNvSpPr/>
          <p:nvPr/>
        </p:nvSpPr>
        <p:spPr>
          <a:xfrm>
            <a:off x="3729975" y="2171525"/>
            <a:ext cx="767100" cy="474000"/>
          </a:xfrm>
          <a:prstGeom prst="rect">
            <a:avLst/>
          </a:prstGeom>
          <a:no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6"/>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
                <a:solidFill>
                  <a:srgbClr val="4C4C4C"/>
                </a:solidFill>
              </a:rPr>
              <a:t>Terugblik business werkgroep</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766" name="Google Shape;766;p126"/>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Scope</a:t>
            </a:r>
            <a:endParaRPr/>
          </a:p>
        </p:txBody>
      </p:sp>
      <p:sp>
        <p:nvSpPr>
          <p:cNvPr id="772" name="Google Shape;772;p127"/>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3" name="Google Shape;773;p127"/>
          <p:cNvSpPr/>
          <p:nvPr/>
        </p:nvSpPr>
        <p:spPr>
          <a:xfrm>
            <a:off x="3379488" y="2601600"/>
            <a:ext cx="2691300" cy="2141100"/>
          </a:xfrm>
          <a:prstGeom prst="roundRect">
            <a:avLst>
              <a:gd fmla="val 16667" name="adj"/>
            </a:avLst>
          </a:prstGeom>
          <a:solidFill>
            <a:schemeClr val="lt2"/>
          </a:solidFill>
          <a:ln cap="flat" cmpd="sng" w="9525">
            <a:solidFill>
              <a:srgbClr val="F0D7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Locatiegegevens en coördinaten van:</a:t>
            </a:r>
            <a:endParaRPr b="1" sz="1100"/>
          </a:p>
          <a:p>
            <a:pPr indent="-298450" lvl="0" marL="457200" rtl="0" algn="l">
              <a:spcBef>
                <a:spcPts val="0"/>
              </a:spcBef>
              <a:spcAft>
                <a:spcPts val="0"/>
              </a:spcAft>
              <a:buSzPts val="1100"/>
              <a:buChar char="●"/>
            </a:pPr>
            <a:r>
              <a:rPr lang="en" sz="1100"/>
              <a:t>Cultuur- en jeugdinfrastructuur en jeugdruimte</a:t>
            </a:r>
            <a:endParaRPr sz="1100"/>
          </a:p>
          <a:p>
            <a:pPr indent="-298450" lvl="0" marL="457200" rtl="0" algn="l">
              <a:spcBef>
                <a:spcPts val="0"/>
              </a:spcBef>
              <a:spcAft>
                <a:spcPts val="0"/>
              </a:spcAft>
              <a:buSzPts val="1100"/>
              <a:buChar char="●"/>
            </a:pPr>
            <a:r>
              <a:rPr lang="en" sz="1100"/>
              <a:t>Buitenruimte van cultuur- en jeugdinfrastructuur</a:t>
            </a:r>
            <a:endParaRPr sz="1100"/>
          </a:p>
          <a:p>
            <a:pPr indent="-298450" lvl="0" marL="457200" rtl="0" algn="l">
              <a:spcBef>
                <a:spcPts val="0"/>
              </a:spcBef>
              <a:spcAft>
                <a:spcPts val="0"/>
              </a:spcAft>
              <a:buSzPts val="1100"/>
              <a:buChar char="●"/>
            </a:pPr>
            <a:r>
              <a:rPr lang="en" sz="1100"/>
              <a:t>Buitenruimte, niet verbonden aan jeugdinfrastructuur</a:t>
            </a:r>
            <a:endParaRPr sz="1100"/>
          </a:p>
        </p:txBody>
      </p:sp>
      <p:sp>
        <p:nvSpPr>
          <p:cNvPr id="774" name="Google Shape;774;p127"/>
          <p:cNvSpPr/>
          <p:nvPr/>
        </p:nvSpPr>
        <p:spPr>
          <a:xfrm>
            <a:off x="6313350" y="2601600"/>
            <a:ext cx="2691300" cy="2141100"/>
          </a:xfrm>
          <a:prstGeom prst="roundRect">
            <a:avLst>
              <a:gd fmla="val 16667" name="adj"/>
            </a:avLst>
          </a:prstGeom>
          <a:solidFill>
            <a:schemeClr val="lt2"/>
          </a:solidFill>
          <a:ln cap="flat" cmpd="sng" w="9525">
            <a:solidFill>
              <a:srgbClr val="F0D7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Andere:</a:t>
            </a:r>
            <a:endParaRPr b="1" sz="1100"/>
          </a:p>
          <a:p>
            <a:pPr indent="-298450" lvl="0" marL="457200" rtl="0" algn="l">
              <a:spcBef>
                <a:spcPts val="0"/>
              </a:spcBef>
              <a:spcAft>
                <a:spcPts val="0"/>
              </a:spcAft>
              <a:buSzPts val="1100"/>
              <a:buChar char="●"/>
            </a:pPr>
            <a:r>
              <a:rPr lang="en" sz="1100"/>
              <a:t>Bereikbaarheid</a:t>
            </a:r>
            <a:endParaRPr sz="1100"/>
          </a:p>
          <a:p>
            <a:pPr indent="-298450" lvl="0" marL="457200" rtl="0" algn="l">
              <a:spcBef>
                <a:spcPts val="0"/>
              </a:spcBef>
              <a:spcAft>
                <a:spcPts val="0"/>
              </a:spcAft>
              <a:buSzPts val="1100"/>
              <a:buChar char="●"/>
            </a:pPr>
            <a:r>
              <a:rPr lang="en" sz="1100"/>
              <a:t>Toegankelijkheid</a:t>
            </a:r>
            <a:endParaRPr sz="1100"/>
          </a:p>
          <a:p>
            <a:pPr indent="-298450" lvl="0" marL="457200" rtl="0" algn="l">
              <a:spcBef>
                <a:spcPts val="0"/>
              </a:spcBef>
              <a:spcAft>
                <a:spcPts val="0"/>
              </a:spcAft>
              <a:buSzPts val="1100"/>
              <a:buChar char="●"/>
            </a:pPr>
            <a:r>
              <a:rPr lang="en" sz="1100"/>
              <a:t>Capaciteit</a:t>
            </a:r>
            <a:endParaRPr sz="1100"/>
          </a:p>
          <a:p>
            <a:pPr indent="-298450" lvl="0" marL="457200" rtl="0" algn="l">
              <a:spcBef>
                <a:spcPts val="0"/>
              </a:spcBef>
              <a:spcAft>
                <a:spcPts val="0"/>
              </a:spcAft>
              <a:buSzPts val="1100"/>
              <a:buChar char="●"/>
            </a:pPr>
            <a:r>
              <a:rPr lang="en" sz="1100"/>
              <a:t>Beschikbaarheid (digitale) infrastructuur</a:t>
            </a:r>
            <a:endParaRPr sz="1100"/>
          </a:p>
          <a:p>
            <a:pPr indent="-298450" lvl="0" marL="457200" rtl="0" algn="l">
              <a:spcBef>
                <a:spcPts val="0"/>
              </a:spcBef>
              <a:spcAft>
                <a:spcPts val="0"/>
              </a:spcAft>
              <a:buSzPts val="1100"/>
              <a:buChar char="●"/>
            </a:pPr>
            <a:r>
              <a:rPr lang="en" sz="1100"/>
              <a:t>Staat</a:t>
            </a:r>
            <a:endParaRPr sz="1100"/>
          </a:p>
          <a:p>
            <a:pPr indent="-298450" lvl="0" marL="457200" rtl="0" algn="l">
              <a:spcBef>
                <a:spcPts val="0"/>
              </a:spcBef>
              <a:spcAft>
                <a:spcPts val="0"/>
              </a:spcAft>
              <a:buSzPts val="1100"/>
              <a:buChar char="●"/>
            </a:pPr>
            <a:r>
              <a:rPr lang="en" sz="1100"/>
              <a:t>(Brand)veiligheid</a:t>
            </a:r>
            <a:endParaRPr sz="1100"/>
          </a:p>
          <a:p>
            <a:pPr indent="-298450" lvl="0" marL="457200" rtl="0" algn="l">
              <a:spcBef>
                <a:spcPts val="0"/>
              </a:spcBef>
              <a:spcAft>
                <a:spcPts val="0"/>
              </a:spcAft>
              <a:buSzPts val="1100"/>
              <a:buChar char="●"/>
            </a:pPr>
            <a:r>
              <a:rPr lang="en" sz="1100"/>
              <a:t>...</a:t>
            </a:r>
            <a:endParaRPr sz="1100"/>
          </a:p>
        </p:txBody>
      </p:sp>
      <p:sp>
        <p:nvSpPr>
          <p:cNvPr id="775" name="Google Shape;775;p127"/>
          <p:cNvSpPr/>
          <p:nvPr/>
        </p:nvSpPr>
        <p:spPr>
          <a:xfrm>
            <a:off x="445650" y="2601600"/>
            <a:ext cx="2691300" cy="2141100"/>
          </a:xfrm>
          <a:prstGeom prst="roundRect">
            <a:avLst>
              <a:gd fmla="val 16667" name="adj"/>
            </a:avLst>
          </a:prstGeom>
          <a:solidFill>
            <a:schemeClr val="lt2"/>
          </a:solidFill>
          <a:ln cap="flat" cmpd="sng" w="9525">
            <a:solidFill>
              <a:srgbClr val="F0D7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Gegevens m.b.t.:</a:t>
            </a:r>
            <a:endParaRPr b="1" sz="1100"/>
          </a:p>
          <a:p>
            <a:pPr indent="-298450" lvl="0" marL="457200" rtl="0" algn="l">
              <a:spcBef>
                <a:spcPts val="0"/>
              </a:spcBef>
              <a:spcAft>
                <a:spcPts val="0"/>
              </a:spcAft>
              <a:buSzPts val="1100"/>
              <a:buChar char="●"/>
            </a:pPr>
            <a:r>
              <a:rPr lang="en" sz="1100"/>
              <a:t>Gebruik en gebruikers</a:t>
            </a:r>
            <a:endParaRPr sz="1100"/>
          </a:p>
          <a:p>
            <a:pPr indent="-298450" lvl="0" marL="457200" rtl="0" algn="l">
              <a:spcBef>
                <a:spcPts val="0"/>
              </a:spcBef>
              <a:spcAft>
                <a:spcPts val="0"/>
              </a:spcAft>
              <a:buSzPts val="1100"/>
              <a:buChar char="●"/>
            </a:pPr>
            <a:r>
              <a:rPr lang="en" sz="1100"/>
              <a:t>Beheer, eventuele inkomsten uit verhuur, doorlopende exploitatiekosten, financiering</a:t>
            </a:r>
            <a:endParaRPr sz="1100"/>
          </a:p>
          <a:p>
            <a:pPr indent="-298450" lvl="0" marL="457200" rtl="0" algn="l">
              <a:spcBef>
                <a:spcPts val="0"/>
              </a:spcBef>
              <a:spcAft>
                <a:spcPts val="0"/>
              </a:spcAft>
              <a:buSzPts val="1100"/>
              <a:buChar char="●"/>
            </a:pPr>
            <a:r>
              <a:rPr lang="en" sz="1100"/>
              <a:t>Georganiseerde activiteiten in de infrastructuur</a:t>
            </a:r>
            <a:endParaRPr sz="1100"/>
          </a:p>
          <a:p>
            <a:pPr indent="-298450" lvl="0" marL="457200" rtl="0" algn="l">
              <a:spcBef>
                <a:spcPts val="0"/>
              </a:spcBef>
              <a:spcAft>
                <a:spcPts val="0"/>
              </a:spcAft>
              <a:buSzPts val="1100"/>
              <a:buChar char="●"/>
            </a:pPr>
            <a:r>
              <a:rPr lang="en" sz="1100"/>
              <a:t>Eigenaarschap</a:t>
            </a:r>
            <a:endParaRPr sz="1100"/>
          </a:p>
          <a:p>
            <a:pPr indent="-298450" lvl="0" marL="457200" rtl="0" algn="l">
              <a:spcBef>
                <a:spcPts val="0"/>
              </a:spcBef>
              <a:spcAft>
                <a:spcPts val="0"/>
              </a:spcAft>
              <a:buSzPts val="1100"/>
              <a:buChar char="●"/>
            </a:pPr>
            <a:r>
              <a:rPr lang="en" sz="1100"/>
              <a:t>Beschikbare infrastructuur voor huur/gebruik</a:t>
            </a:r>
            <a:endParaRPr sz="1100"/>
          </a:p>
        </p:txBody>
      </p:sp>
      <p:sp>
        <p:nvSpPr>
          <p:cNvPr id="776" name="Google Shape;776;p127"/>
          <p:cNvSpPr/>
          <p:nvPr/>
        </p:nvSpPr>
        <p:spPr>
          <a:xfrm>
            <a:off x="2789850" y="1012150"/>
            <a:ext cx="3870600" cy="122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Het beschikbaar maken van informatie over cultuur- en jeugdinfrastructuur in het kader van:</a:t>
            </a:r>
            <a:endParaRPr b="1" sz="1100"/>
          </a:p>
          <a:p>
            <a:pPr indent="0" lvl="0" marL="0" rtl="0" algn="l">
              <a:spcBef>
                <a:spcPts val="0"/>
              </a:spcBef>
              <a:spcAft>
                <a:spcPts val="0"/>
              </a:spcAft>
              <a:buNone/>
            </a:pPr>
            <a:r>
              <a:t/>
            </a:r>
            <a:endParaRPr b="1" sz="1100"/>
          </a:p>
          <a:p>
            <a:pPr indent="-298450" lvl="0" marL="457200" rtl="0" algn="l">
              <a:spcBef>
                <a:spcPts val="0"/>
              </a:spcBef>
              <a:spcAft>
                <a:spcPts val="0"/>
              </a:spcAft>
              <a:buSzPts val="1100"/>
              <a:buChar char="●"/>
            </a:pPr>
            <a:r>
              <a:rPr b="1" lang="en" sz="1100"/>
              <a:t>het behandelen van aanvraagdossiers</a:t>
            </a:r>
            <a:endParaRPr b="1" sz="1100"/>
          </a:p>
          <a:p>
            <a:pPr indent="-298450" lvl="0" marL="457200" rtl="0" algn="l">
              <a:spcBef>
                <a:spcPts val="0"/>
              </a:spcBef>
              <a:spcAft>
                <a:spcPts val="0"/>
              </a:spcAft>
              <a:buSzPts val="1100"/>
              <a:buChar char="●"/>
            </a:pPr>
            <a:r>
              <a:rPr b="1" lang="en" sz="1100"/>
              <a:t>data-geïnformeerde beleidsvoorbereiding</a:t>
            </a:r>
            <a:endParaRPr b="1" sz="1100"/>
          </a:p>
          <a:p>
            <a:pPr indent="-298450" lvl="0" marL="457200" rtl="0" algn="l">
              <a:spcBef>
                <a:spcPts val="0"/>
              </a:spcBef>
              <a:spcAft>
                <a:spcPts val="0"/>
              </a:spcAft>
              <a:buSzPts val="1100"/>
              <a:buChar char="●"/>
            </a:pPr>
            <a:r>
              <a:rPr b="1" lang="en" sz="1100"/>
              <a:t>gewenste procesoptimalisatie</a:t>
            </a:r>
            <a:endParaRPr sz="1100"/>
          </a:p>
        </p:txBody>
      </p:sp>
      <p:cxnSp>
        <p:nvCxnSpPr>
          <p:cNvPr id="777" name="Google Shape;777;p127"/>
          <p:cNvCxnSpPr>
            <a:stCxn id="776" idx="1"/>
            <a:endCxn id="775" idx="0"/>
          </p:cNvCxnSpPr>
          <p:nvPr/>
        </p:nvCxnSpPr>
        <p:spPr>
          <a:xfrm flipH="1">
            <a:off x="1791150" y="1622650"/>
            <a:ext cx="998700" cy="978900"/>
          </a:xfrm>
          <a:prstGeom prst="curvedConnector2">
            <a:avLst/>
          </a:prstGeom>
          <a:noFill/>
          <a:ln cap="flat" cmpd="sng" w="19050">
            <a:solidFill>
              <a:srgbClr val="F0D70F"/>
            </a:solidFill>
            <a:prstDash val="solid"/>
            <a:round/>
            <a:headEnd len="med" w="med" type="none"/>
            <a:tailEnd len="med" w="med" type="none"/>
          </a:ln>
        </p:spPr>
      </p:cxnSp>
      <p:cxnSp>
        <p:nvCxnSpPr>
          <p:cNvPr id="778" name="Google Shape;778;p127"/>
          <p:cNvCxnSpPr>
            <a:stCxn id="776" idx="3"/>
            <a:endCxn id="774" idx="0"/>
          </p:cNvCxnSpPr>
          <p:nvPr/>
        </p:nvCxnSpPr>
        <p:spPr>
          <a:xfrm>
            <a:off x="6660450" y="1622650"/>
            <a:ext cx="998700" cy="978900"/>
          </a:xfrm>
          <a:prstGeom prst="curvedConnector2">
            <a:avLst/>
          </a:prstGeom>
          <a:noFill/>
          <a:ln cap="flat" cmpd="sng" w="19050">
            <a:solidFill>
              <a:srgbClr val="F0D70F"/>
            </a:solidFill>
            <a:prstDash val="solid"/>
            <a:round/>
            <a:headEnd len="med" w="med" type="none"/>
            <a:tailEnd len="med" w="med" type="none"/>
          </a:ln>
        </p:spPr>
      </p:cxnSp>
      <p:cxnSp>
        <p:nvCxnSpPr>
          <p:cNvPr id="779" name="Google Shape;779;p127"/>
          <p:cNvCxnSpPr>
            <a:stCxn id="776" idx="2"/>
            <a:endCxn id="773" idx="0"/>
          </p:cNvCxnSpPr>
          <p:nvPr/>
        </p:nvCxnSpPr>
        <p:spPr>
          <a:xfrm>
            <a:off x="4725150" y="2233150"/>
            <a:ext cx="0" cy="368400"/>
          </a:xfrm>
          <a:prstGeom prst="straightConnector1">
            <a:avLst/>
          </a:prstGeom>
          <a:noFill/>
          <a:ln cap="flat" cmpd="sng" w="19050">
            <a:solidFill>
              <a:srgbClr val="F0D70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8"/>
          <p:cNvSpPr txBox="1"/>
          <p:nvPr/>
        </p:nvSpPr>
        <p:spPr>
          <a:xfrm>
            <a:off x="628650" y="273850"/>
            <a:ext cx="6173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100"/>
              <a:buFont typeface="Arial"/>
              <a:buNone/>
            </a:pPr>
            <a:r>
              <a:rPr b="1" lang="en" sz="3100"/>
              <a:t>Terugblik business werkgroep</a:t>
            </a:r>
            <a:endParaRPr b="1" i="0" sz="3100" u="none" cap="none" strike="noStrike">
              <a:solidFill>
                <a:srgbClr val="000000"/>
              </a:solidFill>
              <a:latin typeface="Arial"/>
              <a:ea typeface="Arial"/>
              <a:cs typeface="Arial"/>
              <a:sym typeface="Arial"/>
            </a:endParaRPr>
          </a:p>
        </p:txBody>
      </p:sp>
      <p:sp>
        <p:nvSpPr>
          <p:cNvPr id="785" name="Google Shape;785;p128"/>
          <p:cNvSpPr/>
          <p:nvPr/>
        </p:nvSpPr>
        <p:spPr>
          <a:xfrm>
            <a:off x="1240250" y="2200300"/>
            <a:ext cx="2822700" cy="239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OSLO introductie</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Semantische interoperabiliteit</a:t>
            </a:r>
            <a:endParaRPr b="0"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Technische interoperabiliteit</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Uitwisselen van data</a:t>
            </a:r>
            <a:br>
              <a:rPr b="0" i="0" lang="en"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Hergebruiken van data</a:t>
            </a:r>
            <a:endParaRPr sz="1200"/>
          </a:p>
        </p:txBody>
      </p:sp>
      <p:sp>
        <p:nvSpPr>
          <p:cNvPr id="786" name="Google Shape;786;p128"/>
          <p:cNvSpPr/>
          <p:nvPr/>
        </p:nvSpPr>
        <p:spPr>
          <a:xfrm>
            <a:off x="5069100" y="2200300"/>
            <a:ext cx="3054000" cy="239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Brainstorm</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Wat zijn de verschillende use cases? </a:t>
            </a:r>
            <a:endParaRPr b="0" i="0" sz="1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Welke data concepten kunnen we capteren uit deze use cases?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Welke bestaande standaarden of informatiemodellen bestaan reeds waarop we kunnen verder werken?</a:t>
            </a:r>
            <a:endParaRPr b="0" i="0" sz="1200" u="none" cap="none" strike="noStrike">
              <a:solidFill>
                <a:srgbClr val="000000"/>
              </a:solidFill>
              <a:latin typeface="Arial"/>
              <a:ea typeface="Arial"/>
              <a:cs typeface="Arial"/>
              <a:sym typeface="Arial"/>
            </a:endParaRPr>
          </a:p>
        </p:txBody>
      </p:sp>
      <p:pic>
        <p:nvPicPr>
          <p:cNvPr id="787" name="Google Shape;787;p128"/>
          <p:cNvPicPr preferRelativeResize="0"/>
          <p:nvPr/>
        </p:nvPicPr>
        <p:blipFill rotWithShape="1">
          <a:blip r:embed="rId3">
            <a:alphaModFix/>
          </a:blip>
          <a:srcRect b="0" l="0" r="0" t="0"/>
          <a:stretch/>
        </p:blipFill>
        <p:spPr>
          <a:xfrm>
            <a:off x="2263825" y="1396429"/>
            <a:ext cx="775550" cy="775550"/>
          </a:xfrm>
          <a:prstGeom prst="rect">
            <a:avLst/>
          </a:prstGeom>
          <a:noFill/>
          <a:ln>
            <a:noFill/>
          </a:ln>
        </p:spPr>
      </p:pic>
      <p:pic>
        <p:nvPicPr>
          <p:cNvPr id="788" name="Google Shape;788;p128"/>
          <p:cNvPicPr preferRelativeResize="0"/>
          <p:nvPr/>
        </p:nvPicPr>
        <p:blipFill rotWithShape="1">
          <a:blip r:embed="rId4">
            <a:alphaModFix/>
          </a:blip>
          <a:srcRect b="0" l="0" r="0" t="0"/>
          <a:stretch/>
        </p:blipFill>
        <p:spPr>
          <a:xfrm>
            <a:off x="6208325" y="1396425"/>
            <a:ext cx="775550" cy="77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29"/>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Scope van </a:t>
            </a:r>
            <a:r>
              <a:rPr b="1" lang="en" sz="3200"/>
              <a:t>deze werkgroep</a:t>
            </a:r>
            <a:endParaRPr b="1" i="0" sz="3200" u="none" cap="none" strike="noStrike">
              <a:solidFill>
                <a:srgbClr val="000000"/>
              </a:solidFill>
              <a:latin typeface="Arial"/>
              <a:ea typeface="Arial"/>
              <a:cs typeface="Arial"/>
              <a:sym typeface="Arial"/>
            </a:endParaRPr>
          </a:p>
        </p:txBody>
      </p:sp>
      <p:sp>
        <p:nvSpPr>
          <p:cNvPr id="794" name="Google Shape;794;p129"/>
          <p:cNvSpPr txBox="1"/>
          <p:nvPr>
            <p:ph idx="4294967295" type="body"/>
          </p:nvPr>
        </p:nvSpPr>
        <p:spPr>
          <a:xfrm>
            <a:off x="1247900" y="1124900"/>
            <a:ext cx="8038500" cy="3566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Focus op belangrijkste klassen en hun onderlinge relaties</a:t>
            </a:r>
            <a:endParaRPr sz="14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Focus op hergebruik van standaarden</a:t>
            </a:r>
            <a:endParaRPr sz="1400">
              <a:solidFill>
                <a:srgbClr val="000000"/>
              </a:solidFill>
              <a:latin typeface="Arial"/>
              <a:ea typeface="Arial"/>
              <a:cs typeface="Arial"/>
              <a:sym typeface="Arial"/>
            </a:endParaRPr>
          </a:p>
          <a:p>
            <a:pPr indent="0" lvl="0" marL="914400" rtl="0" algn="l">
              <a:lnSpc>
                <a:spcPct val="9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9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90000"/>
              </a:lnSpc>
              <a:spcBef>
                <a:spcPts val="0"/>
              </a:spcBef>
              <a:spcAft>
                <a:spcPts val="0"/>
              </a:spcAft>
              <a:buNone/>
            </a:pPr>
            <a:r>
              <a:rPr b="1" lang="en" sz="1800">
                <a:solidFill>
                  <a:srgbClr val="000000"/>
                </a:solidFill>
                <a:latin typeface="Arial"/>
                <a:ea typeface="Arial"/>
                <a:cs typeface="Arial"/>
                <a:sym typeface="Arial"/>
              </a:rPr>
              <a:t>Volgende </a:t>
            </a:r>
            <a:r>
              <a:rPr b="1" lang="en" sz="1800">
                <a:solidFill>
                  <a:srgbClr val="000000"/>
                </a:solidFill>
                <a:latin typeface="Arial"/>
                <a:ea typeface="Arial"/>
                <a:cs typeface="Arial"/>
                <a:sym typeface="Arial"/>
              </a:rPr>
              <a:t>werkgroepen</a:t>
            </a:r>
            <a:endParaRPr b="1" sz="1800">
              <a:solidFill>
                <a:srgbClr val="000000"/>
              </a:solidFill>
              <a:latin typeface="Arial"/>
              <a:ea typeface="Arial"/>
              <a:cs typeface="Arial"/>
              <a:sym typeface="Arial"/>
            </a:endParaRPr>
          </a:p>
          <a:p>
            <a:pPr indent="0" lvl="0" marL="0" rtl="0" algn="l">
              <a:lnSpc>
                <a:spcPct val="90000"/>
              </a:lnSpc>
              <a:spcBef>
                <a:spcPts val="0"/>
              </a:spcBef>
              <a:spcAft>
                <a:spcPts val="0"/>
              </a:spcAft>
              <a:buNone/>
            </a:pPr>
            <a:r>
              <a:t/>
            </a:r>
            <a:endParaRPr b="1" sz="18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Feedback capteren op reeds toegevoegde klassen en hun relaties.</a:t>
            </a:r>
            <a:endParaRPr sz="14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Attributen zullen voornamelijk in volgende werkgroepen aan bod komen.</a:t>
            </a:r>
            <a:endParaRPr sz="14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Codelijsten (ter illustratie), datatypes, ...</a:t>
            </a:r>
            <a:endParaRPr sz="1400">
              <a:solidFill>
                <a:srgbClr val="000000"/>
              </a:solidFill>
              <a:latin typeface="Arial"/>
              <a:ea typeface="Arial"/>
              <a:cs typeface="Arial"/>
              <a:sym typeface="Arial"/>
            </a:endParaRPr>
          </a:p>
          <a:p>
            <a:pPr indent="0" lvl="0" marL="457200" rtl="0" algn="l">
              <a:lnSpc>
                <a:spcPct val="90000"/>
              </a:lnSpc>
              <a:spcBef>
                <a:spcPts val="0"/>
              </a:spcBef>
              <a:spcAft>
                <a:spcPts val="0"/>
              </a:spcAft>
              <a:buNone/>
            </a:pPr>
            <a:r>
              <a:t/>
            </a:r>
            <a:endParaRPr sz="1400">
              <a:solidFill>
                <a:srgbClr val="000000"/>
              </a:solidFill>
              <a:latin typeface="Arial"/>
              <a:ea typeface="Arial"/>
              <a:cs typeface="Arial"/>
              <a:sym typeface="Arial"/>
            </a:endParaRPr>
          </a:p>
        </p:txBody>
      </p:sp>
      <p:sp>
        <p:nvSpPr>
          <p:cNvPr descr="Search&#10;" id="795" name="Google Shape;795;p129"/>
          <p:cNvSpPr/>
          <p:nvPr/>
        </p:nvSpPr>
        <p:spPr>
          <a:xfrm>
            <a:off x="732250" y="1258119"/>
            <a:ext cx="482600" cy="481013"/>
          </a:xfrm>
          <a:custGeom>
            <a:rect b="b" l="l" r="r" t="t"/>
            <a:pathLst>
              <a:path extrusionOk="0" h="200" w="200">
                <a:moveTo>
                  <a:pt x="200" y="191"/>
                </a:moveTo>
                <a:cubicBezTo>
                  <a:pt x="133" y="123"/>
                  <a:pt x="133" y="123"/>
                  <a:pt x="133" y="123"/>
                </a:cubicBezTo>
                <a:cubicBezTo>
                  <a:pt x="144" y="110"/>
                  <a:pt x="151" y="93"/>
                  <a:pt x="151" y="75"/>
                </a:cubicBezTo>
                <a:cubicBezTo>
                  <a:pt x="151" y="33"/>
                  <a:pt x="117" y="0"/>
                  <a:pt x="76" y="0"/>
                </a:cubicBezTo>
                <a:cubicBezTo>
                  <a:pt x="34" y="0"/>
                  <a:pt x="0" y="33"/>
                  <a:pt x="0" y="75"/>
                </a:cubicBezTo>
                <a:cubicBezTo>
                  <a:pt x="0" y="116"/>
                  <a:pt x="34" y="150"/>
                  <a:pt x="76" y="150"/>
                </a:cubicBezTo>
                <a:cubicBezTo>
                  <a:pt x="94" y="150"/>
                  <a:pt x="111" y="143"/>
                  <a:pt x="124" y="132"/>
                </a:cubicBezTo>
                <a:cubicBezTo>
                  <a:pt x="191" y="200"/>
                  <a:pt x="191" y="200"/>
                  <a:pt x="191" y="200"/>
                </a:cubicBezTo>
                <a:lnTo>
                  <a:pt x="200" y="191"/>
                </a:lnTo>
                <a:close/>
                <a:moveTo>
                  <a:pt x="13" y="75"/>
                </a:moveTo>
                <a:cubicBezTo>
                  <a:pt x="13" y="40"/>
                  <a:pt x="41" y="12"/>
                  <a:pt x="76" y="12"/>
                </a:cubicBezTo>
                <a:cubicBezTo>
                  <a:pt x="110" y="12"/>
                  <a:pt x="138" y="40"/>
                  <a:pt x="138" y="75"/>
                </a:cubicBezTo>
                <a:cubicBezTo>
                  <a:pt x="138" y="109"/>
                  <a:pt x="110" y="138"/>
                  <a:pt x="76" y="138"/>
                </a:cubicBezTo>
                <a:cubicBezTo>
                  <a:pt x="41" y="138"/>
                  <a:pt x="13" y="109"/>
                  <a:pt x="13" y="7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Time&#10;" id="796" name="Google Shape;796;p129"/>
          <p:cNvSpPr/>
          <p:nvPr/>
        </p:nvSpPr>
        <p:spPr>
          <a:xfrm>
            <a:off x="732243" y="2834494"/>
            <a:ext cx="481013" cy="481013"/>
          </a:xfrm>
          <a:custGeom>
            <a:rect b="b" l="l" r="r" t="t"/>
            <a:pathLst>
              <a:path extrusionOk="0" h="200" w="200">
                <a:moveTo>
                  <a:pt x="100" y="0"/>
                </a:moveTo>
                <a:cubicBezTo>
                  <a:pt x="44" y="0"/>
                  <a:pt x="0" y="45"/>
                  <a:pt x="0" y="100"/>
                </a:cubicBezTo>
                <a:cubicBezTo>
                  <a:pt x="0" y="155"/>
                  <a:pt x="44" y="200"/>
                  <a:pt x="100" y="200"/>
                </a:cubicBezTo>
                <a:cubicBezTo>
                  <a:pt x="155" y="200"/>
                  <a:pt x="200" y="155"/>
                  <a:pt x="200" y="100"/>
                </a:cubicBezTo>
                <a:cubicBezTo>
                  <a:pt x="200" y="45"/>
                  <a:pt x="155" y="0"/>
                  <a:pt x="100" y="0"/>
                </a:cubicBezTo>
                <a:close/>
                <a:moveTo>
                  <a:pt x="100" y="187"/>
                </a:moveTo>
                <a:cubicBezTo>
                  <a:pt x="51" y="187"/>
                  <a:pt x="12" y="148"/>
                  <a:pt x="12" y="100"/>
                </a:cubicBezTo>
                <a:cubicBezTo>
                  <a:pt x="12" y="51"/>
                  <a:pt x="51" y="12"/>
                  <a:pt x="100" y="12"/>
                </a:cubicBezTo>
                <a:cubicBezTo>
                  <a:pt x="148" y="12"/>
                  <a:pt x="187" y="51"/>
                  <a:pt x="187" y="100"/>
                </a:cubicBezTo>
                <a:cubicBezTo>
                  <a:pt x="187" y="148"/>
                  <a:pt x="148" y="187"/>
                  <a:pt x="100" y="187"/>
                </a:cubicBezTo>
                <a:close/>
                <a:moveTo>
                  <a:pt x="106" y="93"/>
                </a:moveTo>
                <a:cubicBezTo>
                  <a:pt x="106" y="38"/>
                  <a:pt x="106" y="38"/>
                  <a:pt x="106" y="38"/>
                </a:cubicBezTo>
                <a:cubicBezTo>
                  <a:pt x="93" y="38"/>
                  <a:pt x="93" y="38"/>
                  <a:pt x="93" y="38"/>
                </a:cubicBezTo>
                <a:cubicBezTo>
                  <a:pt x="93" y="106"/>
                  <a:pt x="93" y="106"/>
                  <a:pt x="93" y="106"/>
                </a:cubicBezTo>
                <a:cubicBezTo>
                  <a:pt x="162" y="106"/>
                  <a:pt x="162" y="106"/>
                  <a:pt x="162" y="106"/>
                </a:cubicBezTo>
                <a:cubicBezTo>
                  <a:pt x="162" y="93"/>
                  <a:pt x="162" y="93"/>
                  <a:pt x="162" y="93"/>
                </a:cubicBezTo>
                <a:lnTo>
                  <a:pt x="106" y="9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30"/>
          <p:cNvPicPr preferRelativeResize="0"/>
          <p:nvPr/>
        </p:nvPicPr>
        <p:blipFill rotWithShape="1">
          <a:blip r:embed="rId3">
            <a:alphaModFix/>
          </a:blip>
          <a:srcRect b="0" l="0" r="0" t="0"/>
          <a:stretch/>
        </p:blipFill>
        <p:spPr>
          <a:xfrm>
            <a:off x="271662" y="640352"/>
            <a:ext cx="4953476" cy="4503160"/>
          </a:xfrm>
          <a:prstGeom prst="rect">
            <a:avLst/>
          </a:prstGeom>
          <a:noFill/>
          <a:ln>
            <a:noFill/>
          </a:ln>
        </p:spPr>
      </p:pic>
      <p:sp>
        <p:nvSpPr>
          <p:cNvPr id="802" name="Google Shape;802;p13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
        <p:nvSpPr>
          <p:cNvPr id="803" name="Google Shape;803;p130"/>
          <p:cNvSpPr/>
          <p:nvPr/>
        </p:nvSpPr>
        <p:spPr>
          <a:xfrm>
            <a:off x="5282400" y="3426750"/>
            <a:ext cx="3861600" cy="17166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4" name="Google Shape;804;p130"/>
          <p:cNvSpPr/>
          <p:nvPr/>
        </p:nvSpPr>
        <p:spPr>
          <a:xfrm>
            <a:off x="6210150" y="3617200"/>
            <a:ext cx="2733900" cy="1361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600">
                <a:solidFill>
                  <a:schemeClr val="lt1"/>
                </a:solidFill>
              </a:rPr>
              <a:t>Ja/nee vragen</a:t>
            </a:r>
            <a:r>
              <a:rPr lang="en" sz="1600">
                <a:solidFill>
                  <a:schemeClr val="lt1"/>
                </a:solidFill>
              </a:rPr>
              <a:t> kunnen beantwoord worden via de chat:</a:t>
            </a:r>
            <a:endParaRPr sz="1600">
              <a:solidFill>
                <a:schemeClr val="lt1"/>
              </a:solidFill>
            </a:endParaRPr>
          </a:p>
          <a:p>
            <a:pPr indent="0" lvl="0" marL="0" marR="0" rtl="0" algn="ctr">
              <a:lnSpc>
                <a:spcPct val="100000"/>
              </a:lnSpc>
              <a:spcBef>
                <a:spcPts val="0"/>
              </a:spcBef>
              <a:spcAft>
                <a:spcPts val="0"/>
              </a:spcAft>
              <a:buNone/>
            </a:pPr>
            <a:r>
              <a:t/>
            </a:r>
            <a:endParaRPr sz="1600">
              <a:solidFill>
                <a:schemeClr val="lt1"/>
              </a:solidFill>
            </a:endParaRPr>
          </a:p>
          <a:p>
            <a:pPr indent="0" lvl="0" marL="0" marR="0" rtl="0" algn="ctr">
              <a:lnSpc>
                <a:spcPct val="100000"/>
              </a:lnSpc>
              <a:spcBef>
                <a:spcPts val="0"/>
              </a:spcBef>
              <a:spcAft>
                <a:spcPts val="0"/>
              </a:spcAft>
              <a:buNone/>
            </a:pPr>
            <a:r>
              <a:rPr lang="en" sz="1600">
                <a:solidFill>
                  <a:schemeClr val="lt1"/>
                </a:solidFill>
              </a:rPr>
              <a:t>Akkoord = +1</a:t>
            </a:r>
            <a:endParaRPr sz="1600">
              <a:solidFill>
                <a:schemeClr val="lt1"/>
              </a:solidFill>
            </a:endParaRPr>
          </a:p>
          <a:p>
            <a:pPr indent="0" lvl="0" marL="0" marR="0" rtl="0" algn="ctr">
              <a:lnSpc>
                <a:spcPct val="100000"/>
              </a:lnSpc>
              <a:spcBef>
                <a:spcPts val="0"/>
              </a:spcBef>
              <a:spcAft>
                <a:spcPts val="0"/>
              </a:spcAft>
              <a:buNone/>
            </a:pPr>
            <a:r>
              <a:rPr lang="en" sz="1600">
                <a:solidFill>
                  <a:schemeClr val="lt1"/>
                </a:solidFill>
              </a:rPr>
              <a:t>Niet akkoord = - 1</a:t>
            </a:r>
            <a:endParaRPr sz="1600">
              <a:solidFill>
                <a:schemeClr val="lt1"/>
              </a:solidFill>
            </a:endParaRPr>
          </a:p>
          <a:p>
            <a:pPr indent="0" lvl="0" marL="0" marR="0" rtl="0" algn="ctr">
              <a:lnSpc>
                <a:spcPct val="100000"/>
              </a:lnSpc>
              <a:spcBef>
                <a:spcPts val="0"/>
              </a:spcBef>
              <a:spcAft>
                <a:spcPts val="0"/>
              </a:spcAft>
              <a:buNone/>
            </a:pPr>
            <a:r>
              <a:rPr lang="en" sz="1600">
                <a:solidFill>
                  <a:schemeClr val="lt1"/>
                </a:solidFill>
              </a:rPr>
              <a:t>Onverschillig = 0</a:t>
            </a:r>
            <a:endParaRPr sz="1600">
              <a:solidFill>
                <a:schemeClr val="lt1"/>
              </a:solidFill>
            </a:endParaRPr>
          </a:p>
        </p:txBody>
      </p:sp>
      <p:sp>
        <p:nvSpPr>
          <p:cNvPr descr="Down Chevron Circle&#10;" id="805" name="Google Shape;805;p130"/>
          <p:cNvSpPr/>
          <p:nvPr/>
        </p:nvSpPr>
        <p:spPr>
          <a:xfrm>
            <a:off x="5506550" y="394248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6" name="Google Shape;806;p130"/>
          <p:cNvSpPr/>
          <p:nvPr/>
        </p:nvSpPr>
        <p:spPr>
          <a:xfrm>
            <a:off x="5282400" y="1771350"/>
            <a:ext cx="3861600" cy="1643100"/>
          </a:xfrm>
          <a:prstGeom prst="rect">
            <a:avLst/>
          </a:prstGeom>
          <a:solidFill>
            <a:srgbClr val="F6F5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7" name="Google Shape;807;p130"/>
          <p:cNvSpPr/>
          <p:nvPr/>
        </p:nvSpPr>
        <p:spPr>
          <a:xfrm>
            <a:off x="5985975" y="18332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chemeClr val="dk2"/>
                </a:solidFill>
              </a:rPr>
              <a:t>Gebruik het </a:t>
            </a:r>
            <a:r>
              <a:rPr b="1" lang="en" sz="1600">
                <a:solidFill>
                  <a:schemeClr val="dk2"/>
                </a:solidFill>
              </a:rPr>
              <a:t>handje</a:t>
            </a:r>
            <a:r>
              <a:rPr lang="en" sz="1600">
                <a:solidFill>
                  <a:schemeClr val="dk2"/>
                </a:solidFill>
              </a:rPr>
              <a:t> als je iets wilt zeggen. Interactie wordt aangemoedigd!</a:t>
            </a:r>
            <a:endParaRPr sz="1600">
              <a:solidFill>
                <a:schemeClr val="dk2"/>
              </a:solidFill>
            </a:endParaRPr>
          </a:p>
        </p:txBody>
      </p:sp>
      <p:pic>
        <p:nvPicPr>
          <p:cNvPr id="808" name="Google Shape;808;p130"/>
          <p:cNvPicPr preferRelativeResize="0"/>
          <p:nvPr/>
        </p:nvPicPr>
        <p:blipFill rotWithShape="1">
          <a:blip r:embed="rId4">
            <a:alphaModFix/>
          </a:blip>
          <a:srcRect b="14944" l="0" r="0" t="0"/>
          <a:stretch/>
        </p:blipFill>
        <p:spPr>
          <a:xfrm>
            <a:off x="5419736" y="2360050"/>
            <a:ext cx="561829" cy="477850"/>
          </a:xfrm>
          <a:prstGeom prst="rect">
            <a:avLst/>
          </a:prstGeom>
          <a:noFill/>
          <a:ln>
            <a:noFill/>
          </a:ln>
        </p:spPr>
      </p:pic>
      <p:sp>
        <p:nvSpPr>
          <p:cNvPr id="809" name="Google Shape;809;p130"/>
          <p:cNvSpPr/>
          <p:nvPr/>
        </p:nvSpPr>
        <p:spPr>
          <a:xfrm>
            <a:off x="5282400" y="0"/>
            <a:ext cx="3861600" cy="1771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0"/>
          <p:cNvSpPr/>
          <p:nvPr/>
        </p:nvSpPr>
        <p:spPr>
          <a:xfrm>
            <a:off x="5419725" y="16515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rPr>
              <a:t>Vragen, opmerkingen en voorstellen kunnen via de chatfunctie meegedeeld worden. Interactie wordt aangemoedigd!</a:t>
            </a:r>
            <a:endParaRPr sz="1600">
              <a:solidFill>
                <a:srgbClr val="FFFFFF"/>
              </a:solidFill>
            </a:endParaRPr>
          </a:p>
        </p:txBody>
      </p:sp>
      <p:sp>
        <p:nvSpPr>
          <p:cNvPr descr="Help Question&#10;" id="811" name="Google Shape;811;p130"/>
          <p:cNvSpPr/>
          <p:nvPr/>
        </p:nvSpPr>
        <p:spPr>
          <a:xfrm>
            <a:off x="8408306" y="72159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1"/>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
                <a:solidFill>
                  <a:srgbClr val="4C4C4C"/>
                </a:solidFill>
              </a:rPr>
              <a:t>UML</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817" name="Google Shape;817;p131"/>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rPr lang="en" sz="1400">
                <a:solidFill>
                  <a:srgbClr val="4C4C4C"/>
                </a:solidFill>
              </a:rPr>
              <a:t>Voornaamste concepten</a:t>
            </a:r>
            <a:endParaRPr sz="1400">
              <a:solidFill>
                <a:srgbClr val="4C4C4C"/>
              </a:solidFill>
            </a:endParaRPr>
          </a:p>
        </p:txBody>
      </p:sp>
      <p:sp>
        <p:nvSpPr>
          <p:cNvPr id="818" name="Google Shape;818;p131"/>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2"/>
          <p:cNvSpPr txBox="1"/>
          <p:nvPr/>
        </p:nvSpPr>
        <p:spPr>
          <a:xfrm>
            <a:off x="764600" y="1305200"/>
            <a:ext cx="6881100" cy="2726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BASISCONCEPTEN UML</a:t>
            </a:r>
            <a:endParaRPr sz="1100"/>
          </a:p>
          <a:p>
            <a:pPr indent="0" lvl="0" marL="0" marR="0" rtl="0" algn="just">
              <a:lnSpc>
                <a:spcPct val="100000"/>
              </a:lnSpc>
              <a:spcBef>
                <a:spcPts val="1200"/>
              </a:spcBef>
              <a:spcAft>
                <a:spcPts val="0"/>
              </a:spcAft>
              <a:buClr>
                <a:srgbClr val="000000"/>
              </a:buClr>
              <a:buSzPts val="1300"/>
              <a:buFont typeface="Arial"/>
              <a:buNone/>
            </a:pPr>
            <a:r>
              <a:t/>
            </a:r>
            <a:endParaRPr sz="1100"/>
          </a:p>
          <a:p>
            <a:pPr indent="-298450" lvl="0" marL="457200" marR="0" rtl="0" algn="just">
              <a:lnSpc>
                <a:spcPct val="115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Doorheen de verschillende thematische werkgroepen zullen we het model verder uitbouwen in </a:t>
            </a:r>
            <a:r>
              <a:rPr b="1" i="0" lang="en" sz="1100" u="none" cap="none" strike="noStrike">
                <a:solidFill>
                  <a:srgbClr val="000000"/>
                </a:solidFill>
                <a:latin typeface="Arial"/>
                <a:ea typeface="Arial"/>
                <a:cs typeface="Arial"/>
                <a:sym typeface="Arial"/>
              </a:rPr>
              <a:t>UML</a:t>
            </a:r>
            <a:endParaRPr b="1" i="0" sz="1100" u="none" cap="none" strike="noStrike">
              <a:solidFill>
                <a:srgbClr val="000000"/>
              </a:solidFill>
              <a:latin typeface="Arial"/>
              <a:ea typeface="Arial"/>
              <a:cs typeface="Arial"/>
              <a:sym typeface="Arial"/>
            </a:endParaRPr>
          </a:p>
          <a:p>
            <a:pPr indent="-298450" lvl="0" marL="457200" marR="0" rtl="0" algn="just">
              <a:lnSpc>
                <a:spcPct val="115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De volgende slides zullen kort de concepten toelichten op basis van een korte use case</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300"/>
              <a:buFont typeface="Arial"/>
              <a:buNone/>
            </a:pPr>
            <a:r>
              <a:rPr b="1" i="0" lang="en" sz="1300" u="none" cap="none" strike="noStrike">
                <a:solidFill>
                  <a:srgbClr val="000000"/>
                </a:solidFill>
                <a:latin typeface="Arial"/>
                <a:ea typeface="Arial"/>
                <a:cs typeface="Arial"/>
                <a:sym typeface="Arial"/>
              </a:rPr>
              <a:t>USE CASE</a:t>
            </a:r>
            <a:endParaRPr b="1" i="0" sz="1300" u="none" cap="none" strike="noStrike">
              <a:solidFill>
                <a:srgbClr val="000000"/>
              </a:solidFill>
              <a:latin typeface="Arial"/>
              <a:ea typeface="Arial"/>
              <a:cs typeface="Arial"/>
              <a:sym typeface="Arial"/>
            </a:endParaRPr>
          </a:p>
          <a:p>
            <a:pPr indent="-298450" lvl="0" marL="457200" marR="0" rtl="0" algn="just">
              <a:lnSpc>
                <a:spcPct val="115000"/>
              </a:lnSpc>
              <a:spcBef>
                <a:spcPts val="120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Use case voor het uitleggen van de voornaamste UML concepten:</a:t>
            </a:r>
            <a:r>
              <a:rPr lang="en" sz="1100"/>
              <a:t> </a:t>
            </a:r>
            <a:r>
              <a:rPr b="1" i="0" lang="en" sz="1100" u="none" cap="none" strike="noStrike">
                <a:solidFill>
                  <a:srgbClr val="000000"/>
                </a:solidFill>
                <a:latin typeface="Arial"/>
                <a:ea typeface="Arial"/>
                <a:cs typeface="Arial"/>
                <a:sym typeface="Arial"/>
              </a:rPr>
              <a:t>Adoptie van een dier uit het asiel door een persoon</a:t>
            </a:r>
            <a:endParaRPr b="1" i="0" sz="11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120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4" name="Google Shape;824;p132"/>
          <p:cNvSpPr txBox="1"/>
          <p:nvPr/>
        </p:nvSpPr>
        <p:spPr>
          <a:xfrm>
            <a:off x="628650" y="273853"/>
            <a:ext cx="7886700" cy="52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Unified Modeling Language </a:t>
            </a:r>
            <a:r>
              <a:rPr b="1" lang="en" sz="3200"/>
              <a:t>(UML)</a:t>
            </a:r>
            <a:endParaRPr b="1" sz="3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grpSp>
        <p:nvGrpSpPr>
          <p:cNvPr id="829" name="Google Shape;829;p133"/>
          <p:cNvGrpSpPr/>
          <p:nvPr/>
        </p:nvGrpSpPr>
        <p:grpSpPr>
          <a:xfrm>
            <a:off x="1500425" y="1244963"/>
            <a:ext cx="1863000" cy="866400"/>
            <a:chOff x="1500425" y="1244963"/>
            <a:chExt cx="1863000" cy="866400"/>
          </a:xfrm>
        </p:grpSpPr>
        <p:sp>
          <p:nvSpPr>
            <p:cNvPr id="830" name="Google Shape;830;p133"/>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31" name="Google Shape;831;p133"/>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Persoon</a:t>
              </a:r>
              <a:endParaRPr b="0" i="0" sz="800" u="none" cap="none" strike="noStrike">
                <a:solidFill>
                  <a:srgbClr val="FFFFFF"/>
                </a:solidFill>
                <a:latin typeface="Arial"/>
                <a:ea typeface="Arial"/>
                <a:cs typeface="Arial"/>
                <a:sym typeface="Arial"/>
              </a:endParaRPr>
            </a:p>
          </p:txBody>
        </p:sp>
      </p:grpSp>
      <p:grpSp>
        <p:nvGrpSpPr>
          <p:cNvPr id="832" name="Google Shape;832;p133"/>
          <p:cNvGrpSpPr/>
          <p:nvPr/>
        </p:nvGrpSpPr>
        <p:grpSpPr>
          <a:xfrm>
            <a:off x="5573675" y="1206013"/>
            <a:ext cx="1863000" cy="866400"/>
            <a:chOff x="1500425" y="1244963"/>
            <a:chExt cx="1863000" cy="866400"/>
          </a:xfrm>
        </p:grpSpPr>
        <p:sp>
          <p:nvSpPr>
            <p:cNvPr id="833" name="Google Shape;833;p133"/>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34" name="Google Shape;834;p133"/>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Adres</a:t>
              </a:r>
              <a:endParaRPr b="0" i="0" sz="800" u="none" cap="none" strike="noStrike">
                <a:solidFill>
                  <a:srgbClr val="FFFFFF"/>
                </a:solidFill>
                <a:latin typeface="Arial"/>
                <a:ea typeface="Arial"/>
                <a:cs typeface="Arial"/>
                <a:sym typeface="Arial"/>
              </a:endParaRPr>
            </a:p>
          </p:txBody>
        </p:sp>
      </p:grpSp>
      <p:grpSp>
        <p:nvGrpSpPr>
          <p:cNvPr id="835" name="Google Shape;835;p133"/>
          <p:cNvGrpSpPr/>
          <p:nvPr/>
        </p:nvGrpSpPr>
        <p:grpSpPr>
          <a:xfrm>
            <a:off x="1500425" y="3519088"/>
            <a:ext cx="1863000" cy="866400"/>
            <a:chOff x="1500425" y="1244963"/>
            <a:chExt cx="1863000" cy="866400"/>
          </a:xfrm>
        </p:grpSpPr>
        <p:sp>
          <p:nvSpPr>
            <p:cNvPr id="836" name="Google Shape;836;p133"/>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37" name="Google Shape;837;p133"/>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Dier</a:t>
              </a:r>
              <a:endParaRPr b="0" i="0" sz="800" u="none" cap="none" strike="noStrike">
                <a:solidFill>
                  <a:srgbClr val="FFFFFF"/>
                </a:solidFill>
                <a:latin typeface="Arial"/>
                <a:ea typeface="Arial"/>
                <a:cs typeface="Arial"/>
                <a:sym typeface="Arial"/>
              </a:endParaRPr>
            </a:p>
          </p:txBody>
        </p:sp>
      </p:grpSp>
      <p:grpSp>
        <p:nvGrpSpPr>
          <p:cNvPr id="838" name="Google Shape;838;p133"/>
          <p:cNvGrpSpPr/>
          <p:nvPr/>
        </p:nvGrpSpPr>
        <p:grpSpPr>
          <a:xfrm>
            <a:off x="5552475" y="3519088"/>
            <a:ext cx="1863000" cy="866400"/>
            <a:chOff x="1500425" y="1244963"/>
            <a:chExt cx="1863000" cy="866400"/>
          </a:xfrm>
        </p:grpSpPr>
        <p:sp>
          <p:nvSpPr>
            <p:cNvPr id="839" name="Google Shape;839;p133"/>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40" name="Google Shape;840;p133"/>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Asiel</a:t>
              </a:r>
              <a:endParaRPr b="0" i="0" sz="800" u="none" cap="none" strike="noStrike">
                <a:solidFill>
                  <a:srgbClr val="FFFFFF"/>
                </a:solidFill>
                <a:latin typeface="Arial"/>
                <a:ea typeface="Arial"/>
                <a:cs typeface="Arial"/>
                <a:sym typeface="Arial"/>
              </a:endParaRPr>
            </a:p>
          </p:txBody>
        </p:sp>
      </p:grpSp>
      <p:sp>
        <p:nvSpPr>
          <p:cNvPr id="841" name="Google Shape;841;p133"/>
          <p:cNvSpPr txBox="1"/>
          <p:nvPr/>
        </p:nvSpPr>
        <p:spPr>
          <a:xfrm>
            <a:off x="628650" y="273853"/>
            <a:ext cx="7886700" cy="52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Concepten of klassen</a:t>
            </a:r>
            <a:endParaRPr b="1" sz="3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cxnSp>
        <p:nvCxnSpPr>
          <p:cNvPr id="846" name="Google Shape;846;p134"/>
          <p:cNvCxnSpPr/>
          <p:nvPr/>
        </p:nvCxnSpPr>
        <p:spPr>
          <a:xfrm>
            <a:off x="3506750" y="4162732"/>
            <a:ext cx="1934700" cy="0"/>
          </a:xfrm>
          <a:prstGeom prst="straightConnector1">
            <a:avLst/>
          </a:prstGeom>
          <a:noFill/>
          <a:ln cap="flat" cmpd="sng" w="9525">
            <a:solidFill>
              <a:schemeClr val="accent2"/>
            </a:solidFill>
            <a:prstDash val="solid"/>
            <a:miter lim="800000"/>
            <a:headEnd len="sm" w="sm" type="none"/>
            <a:tailEnd len="sm" w="sm" type="none"/>
          </a:ln>
        </p:spPr>
      </p:cxnSp>
      <p:sp>
        <p:nvSpPr>
          <p:cNvPr id="847" name="Google Shape;847;p134"/>
          <p:cNvSpPr txBox="1"/>
          <p:nvPr/>
        </p:nvSpPr>
        <p:spPr>
          <a:xfrm>
            <a:off x="3754709" y="3775916"/>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is opgevangen door</a:t>
            </a:r>
            <a:endParaRPr b="0" i="0" sz="1350" u="none" cap="none" strike="noStrike">
              <a:solidFill>
                <a:schemeClr val="dk1"/>
              </a:solidFill>
              <a:latin typeface="Calibri"/>
              <a:ea typeface="Calibri"/>
              <a:cs typeface="Calibri"/>
              <a:sym typeface="Calibri"/>
            </a:endParaRPr>
          </a:p>
        </p:txBody>
      </p:sp>
      <p:cxnSp>
        <p:nvCxnSpPr>
          <p:cNvPr id="848" name="Google Shape;848;p134"/>
          <p:cNvCxnSpPr/>
          <p:nvPr/>
        </p:nvCxnSpPr>
        <p:spPr>
          <a:xfrm>
            <a:off x="2350350" y="2230800"/>
            <a:ext cx="0" cy="1129800"/>
          </a:xfrm>
          <a:prstGeom prst="straightConnector1">
            <a:avLst/>
          </a:prstGeom>
          <a:noFill/>
          <a:ln cap="flat" cmpd="sng" w="9525">
            <a:solidFill>
              <a:schemeClr val="accent2"/>
            </a:solidFill>
            <a:prstDash val="solid"/>
            <a:miter lim="800000"/>
            <a:headEnd len="sm" w="sm" type="none"/>
            <a:tailEnd len="sm" w="sm" type="none"/>
          </a:ln>
        </p:spPr>
      </p:cxnSp>
      <p:sp>
        <p:nvSpPr>
          <p:cNvPr id="849" name="Google Shape;849;p134"/>
          <p:cNvSpPr txBox="1"/>
          <p:nvPr/>
        </p:nvSpPr>
        <p:spPr>
          <a:xfrm>
            <a:off x="2044431" y="2819563"/>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adopteert</a:t>
            </a:r>
            <a:endParaRPr b="0" i="0" sz="1050" u="none" cap="none" strike="noStrike">
              <a:solidFill>
                <a:schemeClr val="dk1"/>
              </a:solidFill>
              <a:latin typeface="Calibri"/>
              <a:ea typeface="Calibri"/>
              <a:cs typeface="Calibri"/>
              <a:sym typeface="Calibri"/>
            </a:endParaRPr>
          </a:p>
        </p:txBody>
      </p:sp>
      <p:cxnSp>
        <p:nvCxnSpPr>
          <p:cNvPr id="850" name="Google Shape;850;p134"/>
          <p:cNvCxnSpPr/>
          <p:nvPr/>
        </p:nvCxnSpPr>
        <p:spPr>
          <a:xfrm>
            <a:off x="3474401" y="1639225"/>
            <a:ext cx="1967100" cy="0"/>
          </a:xfrm>
          <a:prstGeom prst="straightConnector1">
            <a:avLst/>
          </a:prstGeom>
          <a:noFill/>
          <a:ln cap="flat" cmpd="sng" w="9525">
            <a:solidFill>
              <a:schemeClr val="accent2"/>
            </a:solidFill>
            <a:prstDash val="solid"/>
            <a:miter lim="800000"/>
            <a:headEnd len="sm" w="sm" type="none"/>
            <a:tailEnd len="sm" w="sm" type="none"/>
          </a:ln>
        </p:spPr>
      </p:cxnSp>
      <p:sp>
        <p:nvSpPr>
          <p:cNvPr id="851" name="Google Shape;851;p134"/>
          <p:cNvSpPr txBox="1"/>
          <p:nvPr/>
        </p:nvSpPr>
        <p:spPr>
          <a:xfrm>
            <a:off x="3765492" y="1274255"/>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Calibri"/>
              <a:ea typeface="Calibri"/>
              <a:cs typeface="Calibri"/>
              <a:sym typeface="Calibri"/>
            </a:endParaRPr>
          </a:p>
        </p:txBody>
      </p:sp>
      <p:sp>
        <p:nvSpPr>
          <p:cNvPr id="852" name="Google Shape;852;p134"/>
          <p:cNvSpPr txBox="1"/>
          <p:nvPr/>
        </p:nvSpPr>
        <p:spPr>
          <a:xfrm>
            <a:off x="3754708" y="1379500"/>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heeft adres</a:t>
            </a:r>
            <a:endParaRPr b="0" i="0" sz="1350" u="none" cap="none" strike="noStrike">
              <a:solidFill>
                <a:schemeClr val="dk1"/>
              </a:solidFill>
              <a:latin typeface="Calibri"/>
              <a:ea typeface="Calibri"/>
              <a:cs typeface="Calibri"/>
              <a:sym typeface="Calibri"/>
            </a:endParaRPr>
          </a:p>
        </p:txBody>
      </p:sp>
      <p:sp>
        <p:nvSpPr>
          <p:cNvPr id="853" name="Google Shape;853;p134"/>
          <p:cNvSpPr txBox="1"/>
          <p:nvPr/>
        </p:nvSpPr>
        <p:spPr>
          <a:xfrm>
            <a:off x="6379863" y="2884536"/>
            <a:ext cx="10134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heeft adres</a:t>
            </a:r>
            <a:endParaRPr b="0" i="0" sz="1350" u="none" cap="none" strike="noStrike">
              <a:solidFill>
                <a:schemeClr val="dk1"/>
              </a:solidFill>
              <a:latin typeface="Calibri"/>
              <a:ea typeface="Calibri"/>
              <a:cs typeface="Calibri"/>
              <a:sym typeface="Calibri"/>
            </a:endParaRPr>
          </a:p>
        </p:txBody>
      </p:sp>
      <p:cxnSp>
        <p:nvCxnSpPr>
          <p:cNvPr id="854" name="Google Shape;854;p134"/>
          <p:cNvCxnSpPr/>
          <p:nvPr/>
        </p:nvCxnSpPr>
        <p:spPr>
          <a:xfrm rot="10800000">
            <a:off x="6456542" y="2230845"/>
            <a:ext cx="0" cy="1129500"/>
          </a:xfrm>
          <a:prstGeom prst="straightConnector1">
            <a:avLst/>
          </a:prstGeom>
          <a:noFill/>
          <a:ln cap="flat" cmpd="sng" w="9525">
            <a:solidFill>
              <a:schemeClr val="accent2"/>
            </a:solidFill>
            <a:prstDash val="solid"/>
            <a:miter lim="800000"/>
            <a:headEnd len="sm" w="sm" type="none"/>
            <a:tailEnd len="sm" w="sm" type="none"/>
          </a:ln>
        </p:spPr>
      </p:cxnSp>
      <p:cxnSp>
        <p:nvCxnSpPr>
          <p:cNvPr id="855" name="Google Shape;855;p134"/>
          <p:cNvCxnSpPr/>
          <p:nvPr/>
        </p:nvCxnSpPr>
        <p:spPr>
          <a:xfrm>
            <a:off x="3474401" y="2350905"/>
            <a:ext cx="1967100" cy="1168200"/>
          </a:xfrm>
          <a:prstGeom prst="straightConnector1">
            <a:avLst/>
          </a:prstGeom>
          <a:noFill/>
          <a:ln cap="flat" cmpd="sng" w="9525">
            <a:solidFill>
              <a:schemeClr val="accent2"/>
            </a:solidFill>
            <a:prstDash val="solid"/>
            <a:miter lim="800000"/>
            <a:headEnd len="sm" w="sm" type="none"/>
            <a:tailEnd len="sm" w="sm" type="none"/>
          </a:ln>
        </p:spPr>
      </p:cxnSp>
      <p:sp>
        <p:nvSpPr>
          <p:cNvPr id="856" name="Google Shape;856;p134"/>
          <p:cNvSpPr txBox="1"/>
          <p:nvPr/>
        </p:nvSpPr>
        <p:spPr>
          <a:xfrm rot="1879967">
            <a:off x="3815351" y="2690294"/>
            <a:ext cx="1405940" cy="230756"/>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is </a:t>
            </a:r>
            <a:r>
              <a:rPr lang="en" sz="1050">
                <a:solidFill>
                  <a:schemeClr val="dk1"/>
                </a:solidFill>
                <a:latin typeface="Calibri"/>
                <a:ea typeface="Calibri"/>
                <a:cs typeface="Calibri"/>
                <a:sym typeface="Calibri"/>
              </a:rPr>
              <a:t>contactpersoon</a:t>
            </a:r>
            <a:r>
              <a:rPr b="0" i="0" lang="en" sz="1050" u="none" cap="none" strike="noStrike">
                <a:solidFill>
                  <a:schemeClr val="dk1"/>
                </a:solidFill>
                <a:latin typeface="Calibri"/>
                <a:ea typeface="Calibri"/>
                <a:cs typeface="Calibri"/>
                <a:sym typeface="Calibri"/>
              </a:rPr>
              <a:t> bij</a:t>
            </a:r>
            <a:endParaRPr b="0" i="0" sz="1350" u="none" cap="none" strike="noStrike">
              <a:solidFill>
                <a:schemeClr val="dk1"/>
              </a:solidFill>
              <a:latin typeface="Calibri"/>
              <a:ea typeface="Calibri"/>
              <a:cs typeface="Calibri"/>
              <a:sym typeface="Calibri"/>
            </a:endParaRPr>
          </a:p>
        </p:txBody>
      </p:sp>
      <p:grpSp>
        <p:nvGrpSpPr>
          <p:cNvPr id="857" name="Google Shape;857;p134"/>
          <p:cNvGrpSpPr/>
          <p:nvPr/>
        </p:nvGrpSpPr>
        <p:grpSpPr>
          <a:xfrm>
            <a:off x="1500425" y="1244963"/>
            <a:ext cx="1863000" cy="866400"/>
            <a:chOff x="1500425" y="1244963"/>
            <a:chExt cx="1863000" cy="866400"/>
          </a:xfrm>
        </p:grpSpPr>
        <p:sp>
          <p:nvSpPr>
            <p:cNvPr id="858" name="Google Shape;858;p134"/>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59" name="Google Shape;859;p134"/>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Persoon</a:t>
              </a:r>
              <a:endParaRPr b="0" i="0" sz="800" u="none" cap="none" strike="noStrike">
                <a:solidFill>
                  <a:srgbClr val="FFFFFF"/>
                </a:solidFill>
                <a:latin typeface="Arial"/>
                <a:ea typeface="Arial"/>
                <a:cs typeface="Arial"/>
                <a:sym typeface="Arial"/>
              </a:endParaRPr>
            </a:p>
          </p:txBody>
        </p:sp>
      </p:grpSp>
      <p:grpSp>
        <p:nvGrpSpPr>
          <p:cNvPr id="860" name="Google Shape;860;p134"/>
          <p:cNvGrpSpPr/>
          <p:nvPr/>
        </p:nvGrpSpPr>
        <p:grpSpPr>
          <a:xfrm>
            <a:off x="5573675" y="1206013"/>
            <a:ext cx="1863000" cy="866400"/>
            <a:chOff x="1500425" y="1244963"/>
            <a:chExt cx="1863000" cy="866400"/>
          </a:xfrm>
        </p:grpSpPr>
        <p:sp>
          <p:nvSpPr>
            <p:cNvPr id="861" name="Google Shape;861;p134"/>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62" name="Google Shape;862;p134"/>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Adres</a:t>
              </a:r>
              <a:endParaRPr b="0" i="0" sz="800" u="none" cap="none" strike="noStrike">
                <a:solidFill>
                  <a:srgbClr val="FFFFFF"/>
                </a:solidFill>
                <a:latin typeface="Arial"/>
                <a:ea typeface="Arial"/>
                <a:cs typeface="Arial"/>
                <a:sym typeface="Arial"/>
              </a:endParaRPr>
            </a:p>
          </p:txBody>
        </p:sp>
      </p:grpSp>
      <p:grpSp>
        <p:nvGrpSpPr>
          <p:cNvPr id="863" name="Google Shape;863;p134"/>
          <p:cNvGrpSpPr/>
          <p:nvPr/>
        </p:nvGrpSpPr>
        <p:grpSpPr>
          <a:xfrm>
            <a:off x="1500425" y="3519088"/>
            <a:ext cx="1863000" cy="866400"/>
            <a:chOff x="1500425" y="1244963"/>
            <a:chExt cx="1863000" cy="866400"/>
          </a:xfrm>
        </p:grpSpPr>
        <p:sp>
          <p:nvSpPr>
            <p:cNvPr id="864" name="Google Shape;864;p134"/>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65" name="Google Shape;865;p134"/>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Dier</a:t>
              </a:r>
              <a:endParaRPr b="0" i="0" sz="800" u="none" cap="none" strike="noStrike">
                <a:solidFill>
                  <a:srgbClr val="FFFFFF"/>
                </a:solidFill>
                <a:latin typeface="Arial"/>
                <a:ea typeface="Arial"/>
                <a:cs typeface="Arial"/>
                <a:sym typeface="Arial"/>
              </a:endParaRPr>
            </a:p>
          </p:txBody>
        </p:sp>
      </p:grpSp>
      <p:grpSp>
        <p:nvGrpSpPr>
          <p:cNvPr id="866" name="Google Shape;866;p134"/>
          <p:cNvGrpSpPr/>
          <p:nvPr/>
        </p:nvGrpSpPr>
        <p:grpSpPr>
          <a:xfrm>
            <a:off x="5552475" y="3519088"/>
            <a:ext cx="1863000" cy="866400"/>
            <a:chOff x="1500425" y="1244963"/>
            <a:chExt cx="1863000" cy="866400"/>
          </a:xfrm>
        </p:grpSpPr>
        <p:sp>
          <p:nvSpPr>
            <p:cNvPr id="867" name="Google Shape;867;p134"/>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68" name="Google Shape;868;p134"/>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Asiel</a:t>
              </a:r>
              <a:endParaRPr b="0" i="0" sz="800" u="none" cap="none" strike="noStrike">
                <a:solidFill>
                  <a:srgbClr val="FFFFFF"/>
                </a:solidFill>
                <a:latin typeface="Arial"/>
                <a:ea typeface="Arial"/>
                <a:cs typeface="Arial"/>
                <a:sym typeface="Arial"/>
              </a:endParaRPr>
            </a:p>
          </p:txBody>
        </p:sp>
      </p:grpSp>
      <p:sp>
        <p:nvSpPr>
          <p:cNvPr id="869" name="Google Shape;869;p134"/>
          <p:cNvSpPr txBox="1"/>
          <p:nvPr/>
        </p:nvSpPr>
        <p:spPr>
          <a:xfrm>
            <a:off x="628650" y="273853"/>
            <a:ext cx="7886700" cy="52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Relaties</a:t>
            </a:r>
            <a:endParaRPr b="1"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1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Doel</a:t>
            </a:r>
            <a:r>
              <a:rPr b="1" lang="en" sz="3200"/>
              <a:t> van vandaag</a:t>
            </a:r>
            <a:endParaRPr b="1" i="0" sz="3200" u="none" cap="none" strike="noStrike">
              <a:solidFill>
                <a:srgbClr val="000000"/>
              </a:solidFill>
              <a:latin typeface="Arial"/>
              <a:ea typeface="Arial"/>
              <a:cs typeface="Arial"/>
              <a:sym typeface="Arial"/>
            </a:endParaRPr>
          </a:p>
        </p:txBody>
      </p:sp>
      <p:sp>
        <p:nvSpPr>
          <p:cNvPr id="635" name="Google Shape;635;p117"/>
          <p:cNvSpPr/>
          <p:nvPr/>
        </p:nvSpPr>
        <p:spPr>
          <a:xfrm>
            <a:off x="1841675" y="1992838"/>
            <a:ext cx="1568700" cy="1568700"/>
          </a:xfrm>
          <a:prstGeom prst="ellipse">
            <a:avLst/>
          </a:prstGeom>
          <a:solidFill>
            <a:srgbClr val="FFF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7"/>
          <p:cNvSpPr/>
          <p:nvPr/>
        </p:nvSpPr>
        <p:spPr>
          <a:xfrm>
            <a:off x="1955550" y="1992838"/>
            <a:ext cx="1568700" cy="1568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7" name="Google Shape;637;p117"/>
          <p:cNvPicPr preferRelativeResize="0"/>
          <p:nvPr/>
        </p:nvPicPr>
        <p:blipFill>
          <a:blip r:embed="rId3">
            <a:alphaModFix/>
          </a:blip>
          <a:stretch>
            <a:fillRect/>
          </a:stretch>
        </p:blipFill>
        <p:spPr>
          <a:xfrm>
            <a:off x="2202638" y="2353798"/>
            <a:ext cx="846775" cy="846775"/>
          </a:xfrm>
          <a:prstGeom prst="rect">
            <a:avLst/>
          </a:prstGeom>
          <a:noFill/>
          <a:ln>
            <a:noFill/>
          </a:ln>
        </p:spPr>
      </p:pic>
      <p:sp>
        <p:nvSpPr>
          <p:cNvPr id="638" name="Google Shape;638;p117"/>
          <p:cNvSpPr/>
          <p:nvPr/>
        </p:nvSpPr>
        <p:spPr>
          <a:xfrm>
            <a:off x="4337375" y="1660250"/>
            <a:ext cx="42915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100">
                <a:solidFill>
                  <a:srgbClr val="373636"/>
                </a:solidFill>
              </a:rPr>
              <a:t>Terugblik op de business werkgroep</a:t>
            </a:r>
            <a:endParaRPr sz="1100"/>
          </a:p>
        </p:txBody>
      </p:sp>
      <p:sp>
        <p:nvSpPr>
          <p:cNvPr id="639" name="Google Shape;639;p117"/>
          <p:cNvSpPr/>
          <p:nvPr/>
        </p:nvSpPr>
        <p:spPr>
          <a:xfrm>
            <a:off x="4306750" y="2641138"/>
            <a:ext cx="43527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100">
                <a:solidFill>
                  <a:srgbClr val="373636"/>
                </a:solidFill>
              </a:rPr>
              <a:t>Voorstelling sneuvelmodel</a:t>
            </a:r>
            <a:endParaRPr sz="1100"/>
          </a:p>
        </p:txBody>
      </p:sp>
      <p:grpSp>
        <p:nvGrpSpPr>
          <p:cNvPr id="640" name="Google Shape;640;p117"/>
          <p:cNvGrpSpPr/>
          <p:nvPr/>
        </p:nvGrpSpPr>
        <p:grpSpPr>
          <a:xfrm>
            <a:off x="3768950" y="1598050"/>
            <a:ext cx="457200" cy="457200"/>
            <a:chOff x="2770" y="965"/>
            <a:chExt cx="302" cy="302"/>
          </a:xfrm>
        </p:grpSpPr>
        <p:sp>
          <p:nvSpPr>
            <p:cNvPr id="641" name="Google Shape;641;p117"/>
            <p:cNvSpPr/>
            <p:nvPr/>
          </p:nvSpPr>
          <p:spPr>
            <a:xfrm>
              <a:off x="2770" y="965"/>
              <a:ext cx="302" cy="302"/>
            </a:xfrm>
            <a:custGeom>
              <a:rect b="b" l="l" r="r" t="t"/>
              <a:pathLst>
                <a:path extrusionOk="0" h="302" w="302">
                  <a:moveTo>
                    <a:pt x="0" y="0"/>
                  </a:moveTo>
                  <a:lnTo>
                    <a:pt x="0" y="302"/>
                  </a:lnTo>
                  <a:lnTo>
                    <a:pt x="302" y="302"/>
                  </a:lnTo>
                  <a:lnTo>
                    <a:pt x="302" y="0"/>
                  </a:lnTo>
                  <a:lnTo>
                    <a:pt x="0" y="0"/>
                  </a:lnTo>
                  <a:close/>
                  <a:moveTo>
                    <a:pt x="289" y="289"/>
                  </a:moveTo>
                  <a:lnTo>
                    <a:pt x="13" y="289"/>
                  </a:lnTo>
                  <a:lnTo>
                    <a:pt x="13" y="13"/>
                  </a:lnTo>
                  <a:lnTo>
                    <a:pt x="289" y="13"/>
                  </a:lnTo>
                  <a:lnTo>
                    <a:pt x="289" y="28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2" name="Google Shape;642;p117"/>
            <p:cNvSpPr/>
            <p:nvPr/>
          </p:nvSpPr>
          <p:spPr>
            <a:xfrm>
              <a:off x="2863" y="1023"/>
              <a:ext cx="116" cy="185"/>
            </a:xfrm>
            <a:custGeom>
              <a:rect b="b" l="l" r="r" t="t"/>
              <a:pathLst>
                <a:path extrusionOk="0" h="354" w="221">
                  <a:moveTo>
                    <a:pt x="0" y="118"/>
                  </a:moveTo>
                  <a:cubicBezTo>
                    <a:pt x="0" y="100"/>
                    <a:pt x="2" y="84"/>
                    <a:pt x="8" y="70"/>
                  </a:cubicBezTo>
                  <a:cubicBezTo>
                    <a:pt x="13" y="55"/>
                    <a:pt x="21" y="43"/>
                    <a:pt x="31" y="33"/>
                  </a:cubicBezTo>
                  <a:cubicBezTo>
                    <a:pt x="41" y="22"/>
                    <a:pt x="53" y="14"/>
                    <a:pt x="68" y="9"/>
                  </a:cubicBezTo>
                  <a:cubicBezTo>
                    <a:pt x="82" y="3"/>
                    <a:pt x="98" y="0"/>
                    <a:pt x="116" y="0"/>
                  </a:cubicBezTo>
                  <a:cubicBezTo>
                    <a:pt x="131" y="0"/>
                    <a:pt x="144" y="2"/>
                    <a:pt x="157" y="7"/>
                  </a:cubicBezTo>
                  <a:cubicBezTo>
                    <a:pt x="170" y="11"/>
                    <a:pt x="181" y="17"/>
                    <a:pt x="191" y="26"/>
                  </a:cubicBezTo>
                  <a:cubicBezTo>
                    <a:pt x="200" y="34"/>
                    <a:pt x="208" y="44"/>
                    <a:pt x="213" y="56"/>
                  </a:cubicBezTo>
                  <a:cubicBezTo>
                    <a:pt x="219" y="69"/>
                    <a:pt x="221" y="82"/>
                    <a:pt x="221" y="98"/>
                  </a:cubicBezTo>
                  <a:cubicBezTo>
                    <a:pt x="221" y="109"/>
                    <a:pt x="220" y="119"/>
                    <a:pt x="218" y="127"/>
                  </a:cubicBezTo>
                  <a:cubicBezTo>
                    <a:pt x="215" y="135"/>
                    <a:pt x="212" y="143"/>
                    <a:pt x="208" y="148"/>
                  </a:cubicBezTo>
                  <a:cubicBezTo>
                    <a:pt x="204" y="154"/>
                    <a:pt x="199" y="160"/>
                    <a:pt x="194" y="164"/>
                  </a:cubicBezTo>
                  <a:cubicBezTo>
                    <a:pt x="189" y="169"/>
                    <a:pt x="184" y="174"/>
                    <a:pt x="179" y="178"/>
                  </a:cubicBezTo>
                  <a:cubicBezTo>
                    <a:pt x="173" y="183"/>
                    <a:pt x="167" y="188"/>
                    <a:pt x="162" y="193"/>
                  </a:cubicBezTo>
                  <a:cubicBezTo>
                    <a:pt x="157" y="198"/>
                    <a:pt x="152" y="203"/>
                    <a:pt x="148" y="209"/>
                  </a:cubicBezTo>
                  <a:cubicBezTo>
                    <a:pt x="144" y="215"/>
                    <a:pt x="141" y="222"/>
                    <a:pt x="139" y="231"/>
                  </a:cubicBezTo>
                  <a:cubicBezTo>
                    <a:pt x="137" y="239"/>
                    <a:pt x="136" y="248"/>
                    <a:pt x="136" y="260"/>
                  </a:cubicBezTo>
                  <a:cubicBezTo>
                    <a:pt x="84" y="260"/>
                    <a:pt x="84" y="260"/>
                    <a:pt x="84" y="260"/>
                  </a:cubicBezTo>
                  <a:cubicBezTo>
                    <a:pt x="84" y="246"/>
                    <a:pt x="85" y="234"/>
                    <a:pt x="86" y="224"/>
                  </a:cubicBezTo>
                  <a:cubicBezTo>
                    <a:pt x="88" y="214"/>
                    <a:pt x="90" y="206"/>
                    <a:pt x="93" y="198"/>
                  </a:cubicBezTo>
                  <a:cubicBezTo>
                    <a:pt x="96" y="191"/>
                    <a:pt x="100" y="184"/>
                    <a:pt x="105" y="178"/>
                  </a:cubicBezTo>
                  <a:cubicBezTo>
                    <a:pt x="110" y="173"/>
                    <a:pt x="115" y="167"/>
                    <a:pt x="122" y="162"/>
                  </a:cubicBezTo>
                  <a:cubicBezTo>
                    <a:pt x="127" y="157"/>
                    <a:pt x="132" y="153"/>
                    <a:pt x="136" y="149"/>
                  </a:cubicBezTo>
                  <a:cubicBezTo>
                    <a:pt x="141" y="145"/>
                    <a:pt x="145" y="141"/>
                    <a:pt x="149" y="136"/>
                  </a:cubicBezTo>
                  <a:cubicBezTo>
                    <a:pt x="153" y="132"/>
                    <a:pt x="156" y="126"/>
                    <a:pt x="158" y="121"/>
                  </a:cubicBezTo>
                  <a:cubicBezTo>
                    <a:pt x="160" y="115"/>
                    <a:pt x="161" y="108"/>
                    <a:pt x="161" y="100"/>
                  </a:cubicBezTo>
                  <a:cubicBezTo>
                    <a:pt x="161" y="90"/>
                    <a:pt x="159" y="82"/>
                    <a:pt x="156" y="75"/>
                  </a:cubicBezTo>
                  <a:cubicBezTo>
                    <a:pt x="152" y="68"/>
                    <a:pt x="148" y="62"/>
                    <a:pt x="143" y="58"/>
                  </a:cubicBezTo>
                  <a:cubicBezTo>
                    <a:pt x="139" y="54"/>
                    <a:pt x="133" y="51"/>
                    <a:pt x="128" y="49"/>
                  </a:cubicBezTo>
                  <a:cubicBezTo>
                    <a:pt x="122" y="47"/>
                    <a:pt x="118" y="46"/>
                    <a:pt x="113" y="46"/>
                  </a:cubicBezTo>
                  <a:cubicBezTo>
                    <a:pt x="93" y="46"/>
                    <a:pt x="79" y="53"/>
                    <a:pt x="69" y="66"/>
                  </a:cubicBezTo>
                  <a:cubicBezTo>
                    <a:pt x="60" y="79"/>
                    <a:pt x="55" y="96"/>
                    <a:pt x="55" y="118"/>
                  </a:cubicBezTo>
                  <a:lnTo>
                    <a:pt x="0" y="118"/>
                  </a:lnTo>
                  <a:close/>
                  <a:moveTo>
                    <a:pt x="77" y="293"/>
                  </a:moveTo>
                  <a:cubicBezTo>
                    <a:pt x="141" y="293"/>
                    <a:pt x="141" y="293"/>
                    <a:pt x="141" y="293"/>
                  </a:cubicBezTo>
                  <a:cubicBezTo>
                    <a:pt x="141" y="354"/>
                    <a:pt x="141" y="354"/>
                    <a:pt x="141" y="354"/>
                  </a:cubicBezTo>
                  <a:cubicBezTo>
                    <a:pt x="77" y="354"/>
                    <a:pt x="77" y="354"/>
                    <a:pt x="77" y="354"/>
                  </a:cubicBezTo>
                  <a:lnTo>
                    <a:pt x="77" y="29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643" name="Google Shape;643;p117"/>
          <p:cNvSpPr/>
          <p:nvPr/>
        </p:nvSpPr>
        <p:spPr>
          <a:xfrm>
            <a:off x="3768950" y="2545632"/>
            <a:ext cx="457200" cy="463137"/>
          </a:xfrm>
          <a:custGeom>
            <a:rect b="b" l="l" r="r" t="t"/>
            <a:pathLst>
              <a:path extrusionOk="0" h="78" w="77">
                <a:moveTo>
                  <a:pt x="0" y="0"/>
                </a:moveTo>
                <a:lnTo>
                  <a:pt x="0" y="78"/>
                </a:lnTo>
                <a:lnTo>
                  <a:pt x="77" y="78"/>
                </a:lnTo>
                <a:lnTo>
                  <a:pt x="77" y="0"/>
                </a:lnTo>
                <a:lnTo>
                  <a:pt x="0" y="0"/>
                </a:lnTo>
                <a:close/>
                <a:moveTo>
                  <a:pt x="74" y="74"/>
                </a:moveTo>
                <a:lnTo>
                  <a:pt x="28" y="74"/>
                </a:lnTo>
                <a:lnTo>
                  <a:pt x="28" y="23"/>
                </a:lnTo>
                <a:lnTo>
                  <a:pt x="38" y="33"/>
                </a:lnTo>
                <a:lnTo>
                  <a:pt x="40" y="30"/>
                </a:lnTo>
                <a:lnTo>
                  <a:pt x="26" y="16"/>
                </a:lnTo>
                <a:lnTo>
                  <a:pt x="12" y="30"/>
                </a:lnTo>
                <a:lnTo>
                  <a:pt x="14" y="33"/>
                </a:lnTo>
                <a:lnTo>
                  <a:pt x="24" y="23"/>
                </a:lnTo>
                <a:lnTo>
                  <a:pt x="24" y="74"/>
                </a:lnTo>
                <a:lnTo>
                  <a:pt x="3" y="74"/>
                </a:lnTo>
                <a:lnTo>
                  <a:pt x="3" y="3"/>
                </a:lnTo>
                <a:lnTo>
                  <a:pt x="49" y="3"/>
                </a:lnTo>
                <a:lnTo>
                  <a:pt x="49" y="55"/>
                </a:lnTo>
                <a:lnTo>
                  <a:pt x="39" y="45"/>
                </a:lnTo>
                <a:lnTo>
                  <a:pt x="37" y="47"/>
                </a:lnTo>
                <a:lnTo>
                  <a:pt x="51" y="62"/>
                </a:lnTo>
                <a:lnTo>
                  <a:pt x="65" y="47"/>
                </a:lnTo>
                <a:lnTo>
                  <a:pt x="63" y="45"/>
                </a:lnTo>
                <a:lnTo>
                  <a:pt x="53" y="55"/>
                </a:lnTo>
                <a:lnTo>
                  <a:pt x="53" y="3"/>
                </a:lnTo>
                <a:lnTo>
                  <a:pt x="74" y="3"/>
                </a:lnTo>
                <a:lnTo>
                  <a:pt x="74" y="7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4" name="Google Shape;644;p117"/>
          <p:cNvSpPr/>
          <p:nvPr/>
        </p:nvSpPr>
        <p:spPr>
          <a:xfrm>
            <a:off x="4306750" y="3594675"/>
            <a:ext cx="43527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100">
                <a:solidFill>
                  <a:srgbClr val="373636"/>
                </a:solidFill>
              </a:rPr>
              <a:t>Interactieve brainstorm</a:t>
            </a:r>
            <a:endParaRPr sz="1100"/>
          </a:p>
        </p:txBody>
      </p:sp>
      <p:grpSp>
        <p:nvGrpSpPr>
          <p:cNvPr id="645" name="Google Shape;645;p117"/>
          <p:cNvGrpSpPr/>
          <p:nvPr/>
        </p:nvGrpSpPr>
        <p:grpSpPr>
          <a:xfrm>
            <a:off x="3768953" y="3499147"/>
            <a:ext cx="457150" cy="457157"/>
            <a:chOff x="4143375" y="39688"/>
            <a:chExt cx="1338263" cy="1339849"/>
          </a:xfrm>
        </p:grpSpPr>
        <p:sp>
          <p:nvSpPr>
            <p:cNvPr id="646" name="Google Shape;646;p117"/>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7" name="Google Shape;647;p117"/>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8" name="Google Shape;648;p117"/>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35"/>
          <p:cNvSpPr txBox="1"/>
          <p:nvPr/>
        </p:nvSpPr>
        <p:spPr>
          <a:xfrm>
            <a:off x="3754709" y="3775916"/>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is opgevangen door</a:t>
            </a:r>
            <a:endParaRPr b="0" i="0" sz="1350" u="none" cap="none" strike="noStrike">
              <a:solidFill>
                <a:schemeClr val="dk1"/>
              </a:solidFill>
              <a:latin typeface="Calibri"/>
              <a:ea typeface="Calibri"/>
              <a:cs typeface="Calibri"/>
              <a:sym typeface="Calibri"/>
            </a:endParaRPr>
          </a:p>
        </p:txBody>
      </p:sp>
      <p:sp>
        <p:nvSpPr>
          <p:cNvPr id="875" name="Google Shape;875;p135"/>
          <p:cNvSpPr txBox="1"/>
          <p:nvPr/>
        </p:nvSpPr>
        <p:spPr>
          <a:xfrm>
            <a:off x="2044431" y="2819563"/>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adopteert</a:t>
            </a:r>
            <a:endParaRPr b="0" i="0" sz="1050" u="none" cap="none" strike="noStrike">
              <a:solidFill>
                <a:schemeClr val="dk1"/>
              </a:solidFill>
              <a:latin typeface="Calibri"/>
              <a:ea typeface="Calibri"/>
              <a:cs typeface="Calibri"/>
              <a:sym typeface="Calibri"/>
            </a:endParaRPr>
          </a:p>
        </p:txBody>
      </p:sp>
      <p:sp>
        <p:nvSpPr>
          <p:cNvPr id="876" name="Google Shape;876;p135"/>
          <p:cNvSpPr txBox="1"/>
          <p:nvPr/>
        </p:nvSpPr>
        <p:spPr>
          <a:xfrm>
            <a:off x="3765492" y="1274255"/>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Calibri"/>
              <a:ea typeface="Calibri"/>
              <a:cs typeface="Calibri"/>
              <a:sym typeface="Calibri"/>
            </a:endParaRPr>
          </a:p>
        </p:txBody>
      </p:sp>
      <p:sp>
        <p:nvSpPr>
          <p:cNvPr id="877" name="Google Shape;877;p135"/>
          <p:cNvSpPr txBox="1"/>
          <p:nvPr/>
        </p:nvSpPr>
        <p:spPr>
          <a:xfrm>
            <a:off x="3754708" y="1379500"/>
            <a:ext cx="14061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heeft adres</a:t>
            </a:r>
            <a:endParaRPr b="0" i="0" sz="1350" u="none" cap="none" strike="noStrike">
              <a:solidFill>
                <a:schemeClr val="dk1"/>
              </a:solidFill>
              <a:latin typeface="Calibri"/>
              <a:ea typeface="Calibri"/>
              <a:cs typeface="Calibri"/>
              <a:sym typeface="Calibri"/>
            </a:endParaRPr>
          </a:p>
        </p:txBody>
      </p:sp>
      <p:sp>
        <p:nvSpPr>
          <p:cNvPr id="878" name="Google Shape;878;p135"/>
          <p:cNvSpPr txBox="1"/>
          <p:nvPr/>
        </p:nvSpPr>
        <p:spPr>
          <a:xfrm>
            <a:off x="6379863" y="2884536"/>
            <a:ext cx="1013400" cy="2310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heeft adres</a:t>
            </a:r>
            <a:endParaRPr b="0" i="0" sz="1350" u="none" cap="none" strike="noStrike">
              <a:solidFill>
                <a:schemeClr val="dk1"/>
              </a:solidFill>
              <a:latin typeface="Calibri"/>
              <a:ea typeface="Calibri"/>
              <a:cs typeface="Calibri"/>
              <a:sym typeface="Calibri"/>
            </a:endParaRPr>
          </a:p>
        </p:txBody>
      </p:sp>
      <p:sp>
        <p:nvSpPr>
          <p:cNvPr id="879" name="Google Shape;879;p135"/>
          <p:cNvSpPr txBox="1"/>
          <p:nvPr/>
        </p:nvSpPr>
        <p:spPr>
          <a:xfrm rot="1879967">
            <a:off x="3815351" y="2690294"/>
            <a:ext cx="1405940" cy="230756"/>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Calibri"/>
                <a:ea typeface="Calibri"/>
                <a:cs typeface="Calibri"/>
                <a:sym typeface="Calibri"/>
              </a:rPr>
              <a:t>is contactpersoon bij</a:t>
            </a:r>
            <a:endParaRPr b="0" i="0" sz="1350" u="none" cap="none" strike="noStrike">
              <a:solidFill>
                <a:schemeClr val="dk1"/>
              </a:solidFill>
              <a:latin typeface="Calibri"/>
              <a:ea typeface="Calibri"/>
              <a:cs typeface="Calibri"/>
              <a:sym typeface="Calibri"/>
            </a:endParaRPr>
          </a:p>
        </p:txBody>
      </p:sp>
      <p:grpSp>
        <p:nvGrpSpPr>
          <p:cNvPr id="880" name="Google Shape;880;p135"/>
          <p:cNvGrpSpPr/>
          <p:nvPr/>
        </p:nvGrpSpPr>
        <p:grpSpPr>
          <a:xfrm>
            <a:off x="1500425" y="1244963"/>
            <a:ext cx="1863000" cy="866400"/>
            <a:chOff x="1500425" y="1244963"/>
            <a:chExt cx="1863000" cy="866400"/>
          </a:xfrm>
        </p:grpSpPr>
        <p:sp>
          <p:nvSpPr>
            <p:cNvPr id="881" name="Google Shape;881;p135"/>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82" name="Google Shape;882;p135"/>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Persoon</a:t>
              </a:r>
              <a:endParaRPr b="0" i="0" sz="800" u="none" cap="none" strike="noStrike">
                <a:solidFill>
                  <a:srgbClr val="FFFFFF"/>
                </a:solidFill>
                <a:latin typeface="Arial"/>
                <a:ea typeface="Arial"/>
                <a:cs typeface="Arial"/>
                <a:sym typeface="Arial"/>
              </a:endParaRPr>
            </a:p>
          </p:txBody>
        </p:sp>
      </p:grpSp>
      <p:grpSp>
        <p:nvGrpSpPr>
          <p:cNvPr id="883" name="Google Shape;883;p135"/>
          <p:cNvGrpSpPr/>
          <p:nvPr/>
        </p:nvGrpSpPr>
        <p:grpSpPr>
          <a:xfrm>
            <a:off x="5573675" y="1206012"/>
            <a:ext cx="1863000" cy="1145711"/>
            <a:chOff x="1500425" y="1244963"/>
            <a:chExt cx="1863000" cy="1145711"/>
          </a:xfrm>
        </p:grpSpPr>
        <p:sp>
          <p:nvSpPr>
            <p:cNvPr id="884" name="Google Shape;884;p135"/>
            <p:cNvSpPr/>
            <p:nvPr/>
          </p:nvSpPr>
          <p:spPr>
            <a:xfrm>
              <a:off x="1500425" y="1559374"/>
              <a:ext cx="1863000" cy="8313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85" name="Google Shape;885;p135"/>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Adres</a:t>
              </a:r>
              <a:endParaRPr b="0" i="0" sz="800" u="none" cap="none" strike="noStrike">
                <a:solidFill>
                  <a:srgbClr val="FFFFFF"/>
                </a:solidFill>
                <a:latin typeface="Arial"/>
                <a:ea typeface="Arial"/>
                <a:cs typeface="Arial"/>
                <a:sym typeface="Arial"/>
              </a:endParaRPr>
            </a:p>
          </p:txBody>
        </p:sp>
      </p:grpSp>
      <p:grpSp>
        <p:nvGrpSpPr>
          <p:cNvPr id="886" name="Google Shape;886;p135"/>
          <p:cNvGrpSpPr/>
          <p:nvPr/>
        </p:nvGrpSpPr>
        <p:grpSpPr>
          <a:xfrm>
            <a:off x="1500425" y="3519088"/>
            <a:ext cx="1863000" cy="1145718"/>
            <a:chOff x="1500425" y="1244963"/>
            <a:chExt cx="1863000" cy="1145718"/>
          </a:xfrm>
        </p:grpSpPr>
        <p:sp>
          <p:nvSpPr>
            <p:cNvPr id="887" name="Google Shape;887;p135"/>
            <p:cNvSpPr/>
            <p:nvPr/>
          </p:nvSpPr>
          <p:spPr>
            <a:xfrm>
              <a:off x="1500425" y="1559381"/>
              <a:ext cx="1863000" cy="8313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88" name="Google Shape;888;p135"/>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Dier</a:t>
              </a:r>
              <a:endParaRPr b="0" i="0" sz="800" u="none" cap="none" strike="noStrike">
                <a:solidFill>
                  <a:srgbClr val="FFFFFF"/>
                </a:solidFill>
                <a:latin typeface="Arial"/>
                <a:ea typeface="Arial"/>
                <a:cs typeface="Arial"/>
                <a:sym typeface="Arial"/>
              </a:endParaRPr>
            </a:p>
          </p:txBody>
        </p:sp>
      </p:grpSp>
      <p:grpSp>
        <p:nvGrpSpPr>
          <p:cNvPr id="889" name="Google Shape;889;p135"/>
          <p:cNvGrpSpPr/>
          <p:nvPr/>
        </p:nvGrpSpPr>
        <p:grpSpPr>
          <a:xfrm>
            <a:off x="5552475" y="3519088"/>
            <a:ext cx="1863000" cy="866400"/>
            <a:chOff x="1500425" y="1244963"/>
            <a:chExt cx="1863000" cy="866400"/>
          </a:xfrm>
        </p:grpSpPr>
        <p:sp>
          <p:nvSpPr>
            <p:cNvPr id="890" name="Google Shape;890;p135"/>
            <p:cNvSpPr/>
            <p:nvPr/>
          </p:nvSpPr>
          <p:spPr>
            <a:xfrm>
              <a:off x="1500425" y="1559363"/>
              <a:ext cx="1863000" cy="552000"/>
            </a:xfrm>
            <a:prstGeom prst="rect">
              <a:avLst/>
            </a:prstGeom>
            <a:solidFill>
              <a:schemeClr val="lt2"/>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91" name="Google Shape;891;p135"/>
            <p:cNvSpPr/>
            <p:nvPr/>
          </p:nvSpPr>
          <p:spPr>
            <a:xfrm>
              <a:off x="1500425" y="1244963"/>
              <a:ext cx="1863000" cy="3144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Asiel</a:t>
              </a:r>
              <a:endParaRPr b="0" i="0" sz="800" u="none" cap="none" strike="noStrike">
                <a:solidFill>
                  <a:srgbClr val="FFFFFF"/>
                </a:solidFill>
                <a:latin typeface="Arial"/>
                <a:ea typeface="Arial"/>
                <a:cs typeface="Arial"/>
                <a:sym typeface="Arial"/>
              </a:endParaRPr>
            </a:p>
          </p:txBody>
        </p:sp>
      </p:grpSp>
      <p:sp>
        <p:nvSpPr>
          <p:cNvPr id="892" name="Google Shape;892;p135"/>
          <p:cNvSpPr txBox="1"/>
          <p:nvPr/>
        </p:nvSpPr>
        <p:spPr>
          <a:xfrm>
            <a:off x="1500425" y="1518050"/>
            <a:ext cx="1863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identificatie</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voornaam</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naam</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contactinformatie</a:t>
            </a:r>
            <a:endParaRPr b="0" i="0" sz="1000" u="none" cap="none" strike="noStrike">
              <a:solidFill>
                <a:srgbClr val="000000"/>
              </a:solidFill>
              <a:latin typeface="Arial"/>
              <a:ea typeface="Arial"/>
              <a:cs typeface="Arial"/>
              <a:sym typeface="Arial"/>
            </a:endParaRPr>
          </a:p>
        </p:txBody>
      </p:sp>
      <p:sp>
        <p:nvSpPr>
          <p:cNvPr id="893" name="Google Shape;893;p135"/>
          <p:cNvSpPr txBox="1"/>
          <p:nvPr/>
        </p:nvSpPr>
        <p:spPr>
          <a:xfrm>
            <a:off x="5525050" y="3784150"/>
            <a:ext cx="1863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identificatie </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naam</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website</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contactinformatie</a:t>
            </a:r>
            <a:endParaRPr b="0" i="0" sz="700" u="none" cap="none" strike="noStrike">
              <a:solidFill>
                <a:srgbClr val="000000"/>
              </a:solidFill>
              <a:latin typeface="Arial"/>
              <a:ea typeface="Arial"/>
              <a:cs typeface="Arial"/>
              <a:sym typeface="Arial"/>
            </a:endParaRPr>
          </a:p>
        </p:txBody>
      </p:sp>
      <p:sp>
        <p:nvSpPr>
          <p:cNvPr id="894" name="Google Shape;894;p135"/>
          <p:cNvSpPr txBox="1"/>
          <p:nvPr/>
        </p:nvSpPr>
        <p:spPr>
          <a:xfrm>
            <a:off x="1500025" y="3833500"/>
            <a:ext cx="1863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identificatie </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naam</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type</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ras</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geboortedatum</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foto</a:t>
            </a:r>
            <a:endParaRPr b="0" i="0" sz="700" u="none" cap="none" strike="noStrike">
              <a:solidFill>
                <a:srgbClr val="000000"/>
              </a:solidFill>
              <a:latin typeface="Arial"/>
              <a:ea typeface="Arial"/>
              <a:cs typeface="Arial"/>
              <a:sym typeface="Arial"/>
            </a:endParaRPr>
          </a:p>
        </p:txBody>
      </p:sp>
      <p:sp>
        <p:nvSpPr>
          <p:cNvPr id="895" name="Google Shape;895;p135"/>
          <p:cNvSpPr txBox="1"/>
          <p:nvPr/>
        </p:nvSpPr>
        <p:spPr>
          <a:xfrm>
            <a:off x="5573675" y="1532688"/>
            <a:ext cx="1863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straat</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huisnummer</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busnummer</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postcode</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gemeente</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land</a:t>
            </a:r>
            <a:endParaRPr b="0" i="0" sz="700" u="none" cap="none" strike="noStrike">
              <a:solidFill>
                <a:srgbClr val="000000"/>
              </a:solidFill>
              <a:latin typeface="Arial"/>
              <a:ea typeface="Arial"/>
              <a:cs typeface="Arial"/>
              <a:sym typeface="Arial"/>
            </a:endParaRPr>
          </a:p>
        </p:txBody>
      </p:sp>
      <p:cxnSp>
        <p:nvCxnSpPr>
          <p:cNvPr id="896" name="Google Shape;896;p135"/>
          <p:cNvCxnSpPr/>
          <p:nvPr/>
        </p:nvCxnSpPr>
        <p:spPr>
          <a:xfrm>
            <a:off x="3506750" y="4162732"/>
            <a:ext cx="1934700" cy="0"/>
          </a:xfrm>
          <a:prstGeom prst="straightConnector1">
            <a:avLst/>
          </a:prstGeom>
          <a:noFill/>
          <a:ln cap="flat" cmpd="sng" w="9525">
            <a:solidFill>
              <a:schemeClr val="accent2"/>
            </a:solidFill>
            <a:prstDash val="solid"/>
            <a:miter lim="800000"/>
            <a:headEnd len="sm" w="sm" type="none"/>
            <a:tailEnd len="sm" w="sm" type="none"/>
          </a:ln>
        </p:spPr>
      </p:cxnSp>
      <p:cxnSp>
        <p:nvCxnSpPr>
          <p:cNvPr id="897" name="Google Shape;897;p135"/>
          <p:cNvCxnSpPr/>
          <p:nvPr/>
        </p:nvCxnSpPr>
        <p:spPr>
          <a:xfrm>
            <a:off x="2350350" y="2230800"/>
            <a:ext cx="0" cy="1129800"/>
          </a:xfrm>
          <a:prstGeom prst="straightConnector1">
            <a:avLst/>
          </a:prstGeom>
          <a:noFill/>
          <a:ln cap="flat" cmpd="sng" w="9525">
            <a:solidFill>
              <a:schemeClr val="accent2"/>
            </a:solidFill>
            <a:prstDash val="solid"/>
            <a:miter lim="800000"/>
            <a:headEnd len="sm" w="sm" type="none"/>
            <a:tailEnd len="sm" w="sm" type="none"/>
          </a:ln>
        </p:spPr>
      </p:cxnSp>
      <p:cxnSp>
        <p:nvCxnSpPr>
          <p:cNvPr id="898" name="Google Shape;898;p135"/>
          <p:cNvCxnSpPr/>
          <p:nvPr/>
        </p:nvCxnSpPr>
        <p:spPr>
          <a:xfrm>
            <a:off x="3474401" y="1639225"/>
            <a:ext cx="1967100" cy="0"/>
          </a:xfrm>
          <a:prstGeom prst="straightConnector1">
            <a:avLst/>
          </a:prstGeom>
          <a:noFill/>
          <a:ln cap="flat" cmpd="sng" w="9525">
            <a:solidFill>
              <a:schemeClr val="accent2"/>
            </a:solidFill>
            <a:prstDash val="solid"/>
            <a:miter lim="800000"/>
            <a:headEnd len="sm" w="sm" type="none"/>
            <a:tailEnd len="sm" w="sm" type="none"/>
          </a:ln>
        </p:spPr>
      </p:cxnSp>
      <p:cxnSp>
        <p:nvCxnSpPr>
          <p:cNvPr id="899" name="Google Shape;899;p135"/>
          <p:cNvCxnSpPr/>
          <p:nvPr/>
        </p:nvCxnSpPr>
        <p:spPr>
          <a:xfrm rot="10800000">
            <a:off x="6456542" y="2510820"/>
            <a:ext cx="0" cy="925800"/>
          </a:xfrm>
          <a:prstGeom prst="straightConnector1">
            <a:avLst/>
          </a:prstGeom>
          <a:noFill/>
          <a:ln cap="flat" cmpd="sng" w="9525">
            <a:solidFill>
              <a:schemeClr val="accent2"/>
            </a:solidFill>
            <a:prstDash val="solid"/>
            <a:miter lim="800000"/>
            <a:headEnd len="sm" w="sm" type="none"/>
            <a:tailEnd len="sm" w="sm" type="none"/>
          </a:ln>
        </p:spPr>
      </p:cxnSp>
      <p:cxnSp>
        <p:nvCxnSpPr>
          <p:cNvPr id="900" name="Google Shape;900;p135"/>
          <p:cNvCxnSpPr/>
          <p:nvPr/>
        </p:nvCxnSpPr>
        <p:spPr>
          <a:xfrm>
            <a:off x="3474401" y="2350905"/>
            <a:ext cx="1967100" cy="1168200"/>
          </a:xfrm>
          <a:prstGeom prst="straightConnector1">
            <a:avLst/>
          </a:prstGeom>
          <a:noFill/>
          <a:ln cap="flat" cmpd="sng" w="9525">
            <a:solidFill>
              <a:schemeClr val="accent2"/>
            </a:solidFill>
            <a:prstDash val="solid"/>
            <a:miter lim="800000"/>
            <a:headEnd len="sm" w="sm" type="none"/>
            <a:tailEnd len="sm" w="sm" type="none"/>
          </a:ln>
        </p:spPr>
      </p:cxnSp>
      <p:sp>
        <p:nvSpPr>
          <p:cNvPr id="901" name="Google Shape;901;p135"/>
          <p:cNvSpPr txBox="1"/>
          <p:nvPr/>
        </p:nvSpPr>
        <p:spPr>
          <a:xfrm>
            <a:off x="628650" y="273853"/>
            <a:ext cx="7886700" cy="52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Attribuëring  </a:t>
            </a:r>
            <a:endParaRPr b="1" sz="3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36"/>
          <p:cNvSpPr txBox="1"/>
          <p:nvPr>
            <p:ph idx="4294967295" type="title"/>
          </p:nvPr>
        </p:nvSpPr>
        <p:spPr>
          <a:xfrm>
            <a:off x="272175" y="-24375"/>
            <a:ext cx="902700" cy="624000"/>
          </a:xfrm>
          <a:prstGeom prst="rect">
            <a:avLst/>
          </a:prstGeom>
          <a:noFill/>
          <a:ln>
            <a:noFill/>
          </a:ln>
        </p:spPr>
        <p:txBody>
          <a:bodyPr anchorCtr="0" anchor="t" bIns="91425" lIns="91425" spcFirstLastPara="1" rIns="91425" wrap="square" tIns="91425">
            <a:noAutofit/>
          </a:bodyPr>
          <a:lstStyle/>
          <a:p>
            <a:pPr indent="0" lvl="0" marL="0" rtl="0" algn="l">
              <a:lnSpc>
                <a:spcPct val="102702"/>
              </a:lnSpc>
              <a:spcBef>
                <a:spcPts val="0"/>
              </a:spcBef>
              <a:spcAft>
                <a:spcPts val="0"/>
              </a:spcAft>
              <a:buSzPts val="3700"/>
              <a:buNone/>
            </a:pPr>
            <a:r>
              <a:rPr b="1" lang="en" sz="1000">
                <a:latin typeface="Arial"/>
                <a:ea typeface="Arial"/>
                <a:cs typeface="Arial"/>
                <a:sym typeface="Arial"/>
              </a:rPr>
              <a:t>Voorbeeld: OSLO Persoon</a:t>
            </a:r>
            <a:endParaRPr b="1" sz="1000">
              <a:latin typeface="Arial"/>
              <a:ea typeface="Arial"/>
              <a:cs typeface="Arial"/>
              <a:sym typeface="Arial"/>
            </a:endParaRPr>
          </a:p>
        </p:txBody>
      </p:sp>
      <p:pic>
        <p:nvPicPr>
          <p:cNvPr id="907" name="Google Shape;907;p136"/>
          <p:cNvPicPr preferRelativeResize="0"/>
          <p:nvPr/>
        </p:nvPicPr>
        <p:blipFill rotWithShape="1">
          <a:blip r:embed="rId3">
            <a:alphaModFix/>
          </a:blip>
          <a:srcRect b="22226" l="954" r="688" t="1837"/>
          <a:stretch/>
        </p:blipFill>
        <p:spPr>
          <a:xfrm>
            <a:off x="1120575" y="44000"/>
            <a:ext cx="8023424" cy="50555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137"/>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913" name="Google Shape;913;p13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38"/>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
                <a:solidFill>
                  <a:srgbClr val="4C4C4C"/>
                </a:solidFill>
              </a:rPr>
              <a:t>Sneuvelmodel opbouwen aan de hand van storylines</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919" name="Google Shape;919;p138"/>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0" name="Google Shape;920;p138"/>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39"/>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Toelichting storylines</a:t>
            </a:r>
            <a:endParaRPr b="1" sz="3000">
              <a:latin typeface="Arial"/>
              <a:ea typeface="Arial"/>
              <a:cs typeface="Arial"/>
              <a:sym typeface="Arial"/>
            </a:endParaRPr>
          </a:p>
        </p:txBody>
      </p:sp>
      <p:sp>
        <p:nvSpPr>
          <p:cNvPr id="926" name="Google Shape;926;p139"/>
          <p:cNvSpPr txBox="1"/>
          <p:nvPr>
            <p:ph idx="1" type="body"/>
          </p:nvPr>
        </p:nvSpPr>
        <p:spPr>
          <a:xfrm>
            <a:off x="540000" y="1535775"/>
            <a:ext cx="8064000" cy="2754000"/>
          </a:xfrm>
          <a:prstGeom prst="rect">
            <a:avLst/>
          </a:prstGeom>
        </p:spPr>
        <p:txBody>
          <a:bodyPr anchorCtr="0" anchor="t" bIns="91425" lIns="91425" spcFirstLastPara="1" rIns="91425" wrap="square" tIns="91425">
            <a:noAutofit/>
          </a:bodyPr>
          <a:lstStyle/>
          <a:p>
            <a:pPr indent="-303530" lvl="0" marL="457200" rtl="0" algn="l">
              <a:spcBef>
                <a:spcPts val="300"/>
              </a:spcBef>
              <a:spcAft>
                <a:spcPts val="0"/>
              </a:spcAft>
              <a:buSzPts val="1180"/>
              <a:buFont typeface="Calibri"/>
              <a:buChar char="•"/>
            </a:pPr>
            <a:r>
              <a:rPr lang="en" sz="1400">
                <a:latin typeface="Calibri"/>
                <a:ea typeface="Calibri"/>
                <a:cs typeface="Calibri"/>
                <a:sym typeface="Calibri"/>
              </a:rPr>
              <a:t>Storylines dienen om jullie door het model te leiden. </a:t>
            </a:r>
            <a:endParaRPr sz="1400">
              <a:latin typeface="Calibri"/>
              <a:ea typeface="Calibri"/>
              <a:cs typeface="Calibri"/>
              <a:sym typeface="Calibri"/>
            </a:endParaRPr>
          </a:p>
          <a:p>
            <a:pPr indent="-282575" lvl="1" marL="914400" rtl="0" algn="l">
              <a:spcBef>
                <a:spcPts val="0"/>
              </a:spcBef>
              <a:spcAft>
                <a:spcPts val="0"/>
              </a:spcAft>
              <a:buSzPts val="850"/>
              <a:buFont typeface="Calibri"/>
              <a:buChar char="•"/>
            </a:pPr>
            <a:r>
              <a:rPr lang="en" sz="1400">
                <a:latin typeface="Calibri"/>
                <a:ea typeface="Calibri"/>
                <a:cs typeface="Calibri"/>
                <a:sym typeface="Calibri"/>
              </a:rPr>
              <a:t>Klassen worden ingevuld met concrete data om het model beter begrijpbaar te maken.</a:t>
            </a:r>
            <a:endParaRPr sz="1400">
              <a:latin typeface="Calibri"/>
              <a:ea typeface="Calibri"/>
              <a:cs typeface="Calibri"/>
              <a:sym typeface="Calibri"/>
            </a:endParaRPr>
          </a:p>
          <a:p>
            <a:pPr indent="-282575" lvl="1" marL="914400" rtl="0" algn="l">
              <a:spcBef>
                <a:spcPts val="0"/>
              </a:spcBef>
              <a:spcAft>
                <a:spcPts val="0"/>
              </a:spcAft>
              <a:buSzPts val="850"/>
              <a:buFont typeface="Calibri"/>
              <a:buChar char="•"/>
            </a:pPr>
            <a:r>
              <a:rPr lang="en" sz="1400">
                <a:latin typeface="Calibri"/>
                <a:ea typeface="Calibri"/>
                <a:cs typeface="Calibri"/>
                <a:sym typeface="Calibri"/>
              </a:rPr>
              <a:t>Dat wil niet zeggen dat het model enkel van toepassing is op deze ene storyline.</a:t>
            </a:r>
            <a:endParaRPr sz="1400">
              <a:latin typeface="Calibri"/>
              <a:ea typeface="Calibri"/>
              <a:cs typeface="Calibri"/>
              <a:sym typeface="Calibri"/>
            </a:endParaRPr>
          </a:p>
          <a:p>
            <a:pPr indent="0" lvl="0" marL="0" rtl="0" algn="l">
              <a:spcBef>
                <a:spcPts val="300"/>
              </a:spcBef>
              <a:spcAft>
                <a:spcPts val="0"/>
              </a:spcAft>
              <a:buNone/>
            </a:pPr>
            <a:r>
              <a:t/>
            </a:r>
            <a:endParaRPr sz="1400">
              <a:latin typeface="Calibri"/>
              <a:ea typeface="Calibri"/>
              <a:cs typeface="Calibri"/>
              <a:sym typeface="Calibri"/>
            </a:endParaRPr>
          </a:p>
          <a:p>
            <a:pPr indent="-303530" lvl="0" marL="457200" rtl="0" algn="l">
              <a:spcBef>
                <a:spcPts val="300"/>
              </a:spcBef>
              <a:spcAft>
                <a:spcPts val="0"/>
              </a:spcAft>
              <a:buSzPts val="1180"/>
              <a:buFont typeface="Calibri"/>
              <a:buChar char="•"/>
            </a:pPr>
            <a:r>
              <a:rPr lang="en" sz="1400">
                <a:latin typeface="Calibri"/>
                <a:ea typeface="Calibri"/>
                <a:cs typeface="Calibri"/>
                <a:sym typeface="Calibri"/>
              </a:rPr>
              <a:t>Volgende workshops zullen andere storylines aan bod komen</a:t>
            </a:r>
            <a:endParaRPr sz="1400">
              <a:latin typeface="Calibri"/>
              <a:ea typeface="Calibri"/>
              <a:cs typeface="Calibri"/>
              <a:sym typeface="Calibri"/>
            </a:endParaRPr>
          </a:p>
          <a:p>
            <a:pPr indent="-282575" lvl="1" marL="914400" rtl="0" algn="l">
              <a:spcBef>
                <a:spcPts val="0"/>
              </a:spcBef>
              <a:spcAft>
                <a:spcPts val="0"/>
              </a:spcAft>
              <a:buSzPts val="850"/>
              <a:buFont typeface="Calibri"/>
              <a:buChar char="•"/>
            </a:pPr>
            <a:r>
              <a:rPr lang="en" sz="1400">
                <a:latin typeface="Calibri"/>
                <a:ea typeface="Calibri"/>
                <a:cs typeface="Calibri"/>
                <a:sym typeface="Calibri"/>
              </a:rPr>
              <a:t>Toepasselijke use cases mogen steeds gedeeld worden.</a:t>
            </a:r>
            <a:endParaRPr sz="1400">
              <a:latin typeface="Calibri"/>
              <a:ea typeface="Calibri"/>
              <a:cs typeface="Calibri"/>
              <a:sym typeface="Calibri"/>
            </a:endParaRPr>
          </a:p>
        </p:txBody>
      </p:sp>
      <p:sp>
        <p:nvSpPr>
          <p:cNvPr descr="Help Question&#10;" id="927" name="Google Shape;927;p139"/>
          <p:cNvSpPr/>
          <p:nvPr/>
        </p:nvSpPr>
        <p:spPr>
          <a:xfrm>
            <a:off x="494868" y="1444694"/>
            <a:ext cx="481013" cy="481013"/>
          </a:xfrm>
          <a:custGeom>
            <a:rect b="b" l="l" r="r" t="t"/>
            <a:pathLst>
              <a:path extrusionOk="0" h="200" w="200">
                <a:moveTo>
                  <a:pt x="100" y="0"/>
                </a:moveTo>
                <a:cubicBezTo>
                  <a:pt x="45" y="0"/>
                  <a:pt x="0" y="45"/>
                  <a:pt x="0" y="100"/>
                </a:cubicBezTo>
                <a:cubicBezTo>
                  <a:pt x="0" y="156"/>
                  <a:pt x="45" y="200"/>
                  <a:pt x="100" y="200"/>
                </a:cubicBezTo>
                <a:cubicBezTo>
                  <a:pt x="155" y="200"/>
                  <a:pt x="200" y="156"/>
                  <a:pt x="200" y="100"/>
                </a:cubicBezTo>
                <a:cubicBezTo>
                  <a:pt x="200" y="45"/>
                  <a:pt x="155" y="0"/>
                  <a:pt x="100" y="0"/>
                </a:cubicBezTo>
                <a:close/>
                <a:moveTo>
                  <a:pt x="110" y="150"/>
                </a:moveTo>
                <a:cubicBezTo>
                  <a:pt x="88" y="150"/>
                  <a:pt x="88" y="150"/>
                  <a:pt x="88" y="150"/>
                </a:cubicBezTo>
                <a:cubicBezTo>
                  <a:pt x="88" y="129"/>
                  <a:pt x="88" y="129"/>
                  <a:pt x="88" y="129"/>
                </a:cubicBezTo>
                <a:cubicBezTo>
                  <a:pt x="110" y="129"/>
                  <a:pt x="110" y="129"/>
                  <a:pt x="110" y="129"/>
                </a:cubicBezTo>
                <a:lnTo>
                  <a:pt x="110" y="150"/>
                </a:lnTo>
                <a:close/>
                <a:moveTo>
                  <a:pt x="132" y="88"/>
                </a:moveTo>
                <a:cubicBezTo>
                  <a:pt x="131" y="90"/>
                  <a:pt x="129" y="93"/>
                  <a:pt x="127" y="95"/>
                </a:cubicBezTo>
                <a:cubicBezTo>
                  <a:pt x="126" y="97"/>
                  <a:pt x="124" y="99"/>
                  <a:pt x="122" y="100"/>
                </a:cubicBezTo>
                <a:cubicBezTo>
                  <a:pt x="120" y="101"/>
                  <a:pt x="118" y="103"/>
                  <a:pt x="116" y="104"/>
                </a:cubicBezTo>
                <a:cubicBezTo>
                  <a:pt x="114" y="106"/>
                  <a:pt x="113" y="107"/>
                  <a:pt x="111" y="109"/>
                </a:cubicBezTo>
                <a:cubicBezTo>
                  <a:pt x="110" y="111"/>
                  <a:pt x="109" y="113"/>
                  <a:pt x="109" y="116"/>
                </a:cubicBezTo>
                <a:cubicBezTo>
                  <a:pt x="109" y="121"/>
                  <a:pt x="109" y="121"/>
                  <a:pt x="109" y="121"/>
                </a:cubicBezTo>
                <a:cubicBezTo>
                  <a:pt x="90" y="121"/>
                  <a:pt x="90" y="121"/>
                  <a:pt x="90" y="121"/>
                </a:cubicBezTo>
                <a:cubicBezTo>
                  <a:pt x="90" y="115"/>
                  <a:pt x="90" y="115"/>
                  <a:pt x="90" y="115"/>
                </a:cubicBezTo>
                <a:cubicBezTo>
                  <a:pt x="90" y="111"/>
                  <a:pt x="91" y="108"/>
                  <a:pt x="92" y="105"/>
                </a:cubicBezTo>
                <a:cubicBezTo>
                  <a:pt x="94" y="103"/>
                  <a:pt x="95" y="100"/>
                  <a:pt x="97" y="98"/>
                </a:cubicBezTo>
                <a:cubicBezTo>
                  <a:pt x="98" y="97"/>
                  <a:pt x="100" y="95"/>
                  <a:pt x="102" y="94"/>
                </a:cubicBezTo>
                <a:cubicBezTo>
                  <a:pt x="104" y="92"/>
                  <a:pt x="105" y="91"/>
                  <a:pt x="107" y="89"/>
                </a:cubicBezTo>
                <a:cubicBezTo>
                  <a:pt x="108" y="88"/>
                  <a:pt x="110" y="87"/>
                  <a:pt x="111" y="85"/>
                </a:cubicBezTo>
                <a:cubicBezTo>
                  <a:pt x="112" y="83"/>
                  <a:pt x="112" y="81"/>
                  <a:pt x="112" y="79"/>
                </a:cubicBezTo>
                <a:cubicBezTo>
                  <a:pt x="112" y="75"/>
                  <a:pt x="111" y="71"/>
                  <a:pt x="109" y="69"/>
                </a:cubicBezTo>
                <a:cubicBezTo>
                  <a:pt x="107" y="67"/>
                  <a:pt x="104" y="66"/>
                  <a:pt x="100" y="66"/>
                </a:cubicBezTo>
                <a:cubicBezTo>
                  <a:pt x="98" y="66"/>
                  <a:pt x="96" y="67"/>
                  <a:pt x="94" y="68"/>
                </a:cubicBezTo>
                <a:cubicBezTo>
                  <a:pt x="92" y="69"/>
                  <a:pt x="91" y="70"/>
                  <a:pt x="90" y="72"/>
                </a:cubicBezTo>
                <a:cubicBezTo>
                  <a:pt x="88" y="73"/>
                  <a:pt x="88" y="75"/>
                  <a:pt x="87" y="77"/>
                </a:cubicBezTo>
                <a:cubicBezTo>
                  <a:pt x="86" y="79"/>
                  <a:pt x="86" y="82"/>
                  <a:pt x="86" y="84"/>
                </a:cubicBezTo>
                <a:cubicBezTo>
                  <a:pt x="66" y="84"/>
                  <a:pt x="66" y="84"/>
                  <a:pt x="66" y="84"/>
                </a:cubicBezTo>
                <a:cubicBezTo>
                  <a:pt x="66" y="79"/>
                  <a:pt x="67" y="75"/>
                  <a:pt x="69" y="71"/>
                </a:cubicBezTo>
                <a:cubicBezTo>
                  <a:pt x="70" y="67"/>
                  <a:pt x="72" y="63"/>
                  <a:pt x="75" y="60"/>
                </a:cubicBezTo>
                <a:cubicBezTo>
                  <a:pt x="78" y="57"/>
                  <a:pt x="82" y="55"/>
                  <a:pt x="86" y="53"/>
                </a:cubicBezTo>
                <a:cubicBezTo>
                  <a:pt x="90" y="51"/>
                  <a:pt x="94" y="50"/>
                  <a:pt x="99" y="50"/>
                </a:cubicBezTo>
                <a:cubicBezTo>
                  <a:pt x="106" y="50"/>
                  <a:pt x="111" y="51"/>
                  <a:pt x="116" y="53"/>
                </a:cubicBezTo>
                <a:cubicBezTo>
                  <a:pt x="120" y="55"/>
                  <a:pt x="123" y="57"/>
                  <a:pt x="126" y="60"/>
                </a:cubicBezTo>
                <a:cubicBezTo>
                  <a:pt x="129" y="62"/>
                  <a:pt x="131" y="65"/>
                  <a:pt x="132" y="68"/>
                </a:cubicBezTo>
                <a:cubicBezTo>
                  <a:pt x="133" y="71"/>
                  <a:pt x="133" y="74"/>
                  <a:pt x="133" y="77"/>
                </a:cubicBezTo>
                <a:cubicBezTo>
                  <a:pt x="133" y="81"/>
                  <a:pt x="133" y="85"/>
                  <a:pt x="132" y="8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Hook&#10;" id="928" name="Google Shape;928;p139"/>
          <p:cNvSpPr/>
          <p:nvPr/>
        </p:nvSpPr>
        <p:spPr>
          <a:xfrm>
            <a:off x="457800" y="2487606"/>
            <a:ext cx="482600" cy="376238"/>
          </a:xfrm>
          <a:custGeom>
            <a:rect b="b" l="l" r="r" t="t"/>
            <a:pathLst>
              <a:path extrusionOk="0" h="237" w="304">
                <a:moveTo>
                  <a:pt x="263" y="0"/>
                </a:moveTo>
                <a:lnTo>
                  <a:pt x="108" y="157"/>
                </a:lnTo>
                <a:lnTo>
                  <a:pt x="40" y="88"/>
                </a:lnTo>
                <a:lnTo>
                  <a:pt x="0" y="128"/>
                </a:lnTo>
                <a:lnTo>
                  <a:pt x="108" y="237"/>
                </a:lnTo>
                <a:lnTo>
                  <a:pt x="304" y="41"/>
                </a:lnTo>
                <a:lnTo>
                  <a:pt x="26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40"/>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rial"/>
                <a:ea typeface="Arial"/>
                <a:cs typeface="Arial"/>
                <a:sym typeface="Arial"/>
              </a:rPr>
              <a:t>Storyline - infrastructuurkosten</a:t>
            </a:r>
            <a:endParaRPr b="1" sz="3600">
              <a:latin typeface="Arial"/>
              <a:ea typeface="Arial"/>
              <a:cs typeface="Arial"/>
              <a:sym typeface="Arial"/>
            </a:endParaRPr>
          </a:p>
        </p:txBody>
      </p:sp>
      <p:sp>
        <p:nvSpPr>
          <p:cNvPr id="934" name="Google Shape;934;p140"/>
          <p:cNvSpPr txBox="1"/>
          <p:nvPr>
            <p:ph idx="1" type="body"/>
          </p:nvPr>
        </p:nvSpPr>
        <p:spPr>
          <a:xfrm>
            <a:off x="540000" y="1770888"/>
            <a:ext cx="5240100" cy="179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latin typeface="Calibri"/>
                <a:ea typeface="Calibri"/>
                <a:cs typeface="Calibri"/>
                <a:sym typeface="Calibri"/>
              </a:rPr>
              <a:t>Als overheid wil ik kunnen analyseren welke infrastructuurkosten (huur, onderhoud, energiekosten, etc.) en inkomsten gelinkt aan infrastructuur organisaties hebben, zodat ik beleidsvoorbereiding kan opstellen.</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p:txBody>
      </p:sp>
      <p:pic>
        <p:nvPicPr>
          <p:cNvPr id="935" name="Google Shape;935;p140"/>
          <p:cNvPicPr preferRelativeResize="0"/>
          <p:nvPr/>
        </p:nvPicPr>
        <p:blipFill>
          <a:blip r:embed="rId3">
            <a:alphaModFix/>
          </a:blip>
          <a:stretch>
            <a:fillRect/>
          </a:stretch>
        </p:blipFill>
        <p:spPr>
          <a:xfrm>
            <a:off x="6117500" y="3104600"/>
            <a:ext cx="3059100" cy="20388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41"/>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941" name="Google Shape;941;p141"/>
          <p:cNvSpPr txBox="1"/>
          <p:nvPr/>
        </p:nvSpPr>
        <p:spPr>
          <a:xfrm>
            <a:off x="525050" y="273838"/>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infrastructuurkosten</a:t>
            </a:r>
            <a:endParaRPr b="1" i="0" sz="2400" u="none" cap="none" strike="noStrike">
              <a:solidFill>
                <a:srgbClr val="000000"/>
              </a:solidFill>
              <a:latin typeface="Arial"/>
              <a:ea typeface="Arial"/>
              <a:cs typeface="Arial"/>
              <a:sym typeface="Arial"/>
            </a:endParaRPr>
          </a:p>
        </p:txBody>
      </p:sp>
      <p:sp>
        <p:nvSpPr>
          <p:cNvPr id="942" name="Google Shape;942;p141"/>
          <p:cNvSpPr txBox="1"/>
          <p:nvPr/>
        </p:nvSpPr>
        <p:spPr>
          <a:xfrm>
            <a:off x="525050" y="785425"/>
            <a:ext cx="46263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Deze storyline focust op de kosten en inkomsten die organisaties hebben via hun </a:t>
            </a:r>
            <a:r>
              <a:rPr b="1" lang="en" sz="1300">
                <a:solidFill>
                  <a:schemeClr val="dk1"/>
                </a:solidFill>
                <a:latin typeface="Calibri"/>
                <a:ea typeface="Calibri"/>
                <a:cs typeface="Calibri"/>
                <a:sym typeface="Calibri"/>
              </a:rPr>
              <a:t>Infrastructuur</a:t>
            </a:r>
            <a:r>
              <a:rPr lang="en" sz="1300">
                <a:solidFill>
                  <a:schemeClr val="dk1"/>
                </a:solidFill>
                <a:latin typeface="Calibri"/>
                <a:ea typeface="Calibri"/>
                <a:cs typeface="Calibri"/>
                <a:sym typeface="Calibri"/>
              </a:rPr>
              <a:t>. We kijken naar de Bozar in Brussel. De Bozar heeft </a:t>
            </a:r>
            <a:r>
              <a:rPr b="1" lang="en" sz="1300">
                <a:solidFill>
                  <a:schemeClr val="dk1"/>
                </a:solidFill>
                <a:latin typeface="Calibri"/>
                <a:ea typeface="Calibri"/>
                <a:cs typeface="Calibri"/>
                <a:sym typeface="Calibri"/>
              </a:rPr>
              <a:t>Infrastructuurelementen</a:t>
            </a:r>
            <a:r>
              <a:rPr lang="en" sz="1300">
                <a:solidFill>
                  <a:schemeClr val="dk1"/>
                </a:solidFill>
                <a:latin typeface="Calibri"/>
                <a:ea typeface="Calibri"/>
                <a:cs typeface="Calibri"/>
                <a:sym typeface="Calibri"/>
              </a:rPr>
              <a:t> met bepaalde attributen zoals toegankelijkheid voor rolstoelgebruikers, toegekende subsidies, vergunningen, bepaalde investeringen, … </a:t>
            </a:r>
            <a:endParaRPr sz="1300">
              <a:solidFill>
                <a:schemeClr val="dk1"/>
              </a:solidFill>
              <a:latin typeface="Calibri"/>
              <a:ea typeface="Calibri"/>
              <a:cs typeface="Calibri"/>
              <a:sym typeface="Calibri"/>
            </a:endParaRPr>
          </a:p>
        </p:txBody>
      </p:sp>
      <p:sp>
        <p:nvSpPr>
          <p:cNvPr id="943" name="Google Shape;943;p141"/>
          <p:cNvSpPr txBox="1"/>
          <p:nvPr/>
        </p:nvSpPr>
        <p:spPr>
          <a:xfrm>
            <a:off x="5674500" y="3034700"/>
            <a:ext cx="3181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klasse </a:t>
            </a:r>
            <a:r>
              <a:rPr b="1" lang="en" sz="1200">
                <a:latin typeface="Proxima Nova"/>
                <a:ea typeface="Proxima Nova"/>
                <a:cs typeface="Proxima Nova"/>
                <a:sym typeface="Proxima Nova"/>
              </a:rPr>
              <a:t>Infrastructuur </a:t>
            </a:r>
            <a:r>
              <a:rPr lang="en" sz="1200">
                <a:latin typeface="Proxima Nova"/>
                <a:ea typeface="Proxima Nova"/>
                <a:cs typeface="Proxima Nova"/>
                <a:sym typeface="Proxima Nova"/>
              </a:rPr>
              <a:t>heeft een klasse  </a:t>
            </a:r>
            <a:r>
              <a:rPr b="1" lang="en" sz="1200">
                <a:latin typeface="Proxima Nova"/>
                <a:ea typeface="Proxima Nova"/>
                <a:cs typeface="Proxima Nova"/>
                <a:sym typeface="Proxima Nova"/>
              </a:rPr>
              <a:t>Infrastructuurelement. </a:t>
            </a:r>
            <a:endParaRPr b="1"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Die klasse </a:t>
            </a:r>
            <a:r>
              <a:rPr b="1" lang="en" sz="1200">
                <a:latin typeface="Proxima Nova"/>
                <a:ea typeface="Proxima Nova"/>
                <a:cs typeface="Proxima Nova"/>
                <a:sym typeface="Proxima Nova"/>
              </a:rPr>
              <a:t>Infrastructuurelement </a:t>
            </a:r>
            <a:r>
              <a:rPr lang="en" sz="1200">
                <a:latin typeface="Proxima Nova"/>
                <a:ea typeface="Proxima Nova"/>
                <a:cs typeface="Proxima Nova"/>
                <a:sym typeface="Proxima Nova"/>
              </a:rPr>
              <a:t>heeft </a:t>
            </a:r>
            <a:r>
              <a:rPr lang="en" sz="1200">
                <a:latin typeface="Proxima Nova"/>
                <a:ea typeface="Proxima Nova"/>
                <a:cs typeface="Proxima Nova"/>
                <a:sym typeface="Proxima Nova"/>
              </a:rPr>
              <a:t>attributen zoals </a:t>
            </a:r>
            <a:r>
              <a:rPr b="1" lang="en" sz="1200">
                <a:latin typeface="Proxima Nova"/>
                <a:ea typeface="Proxima Nova"/>
                <a:cs typeface="Proxima Nova"/>
                <a:sym typeface="Proxima Nova"/>
              </a:rPr>
              <a:t>Beschikbaarheid, Openbaarheid, Toegankelijkheid, Subsidie, Vergunning</a:t>
            </a:r>
            <a:r>
              <a:rPr lang="en" sz="1200">
                <a:latin typeface="Proxima Nova"/>
                <a:ea typeface="Proxima Nova"/>
                <a:cs typeface="Proxima Nova"/>
                <a:sym typeface="Proxima Nova"/>
              </a:rPr>
              <a:t>, etc</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p:txBody>
      </p:sp>
      <p:grpSp>
        <p:nvGrpSpPr>
          <p:cNvPr id="944" name="Google Shape;944;p141"/>
          <p:cNvGrpSpPr/>
          <p:nvPr/>
        </p:nvGrpSpPr>
        <p:grpSpPr>
          <a:xfrm>
            <a:off x="6313552" y="460501"/>
            <a:ext cx="212739" cy="172975"/>
            <a:chOff x="3915500" y="3855877"/>
            <a:chExt cx="539400" cy="346157"/>
          </a:xfrm>
        </p:grpSpPr>
        <p:sp>
          <p:nvSpPr>
            <p:cNvPr id="945" name="Google Shape;94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41"/>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7" name="Google Shape;947;p141"/>
          <p:cNvGrpSpPr/>
          <p:nvPr/>
        </p:nvGrpSpPr>
        <p:grpSpPr>
          <a:xfrm>
            <a:off x="5845240" y="1025388"/>
            <a:ext cx="212739" cy="172975"/>
            <a:chOff x="3915500" y="3855877"/>
            <a:chExt cx="539400" cy="346157"/>
          </a:xfrm>
        </p:grpSpPr>
        <p:sp>
          <p:nvSpPr>
            <p:cNvPr id="948" name="Google Shape;94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0" name="Google Shape;950;p141"/>
          <p:cNvGrpSpPr/>
          <p:nvPr/>
        </p:nvGrpSpPr>
        <p:grpSpPr>
          <a:xfrm>
            <a:off x="6313702" y="1025388"/>
            <a:ext cx="212739" cy="172975"/>
            <a:chOff x="3915500" y="3855877"/>
            <a:chExt cx="539400" cy="346157"/>
          </a:xfrm>
        </p:grpSpPr>
        <p:sp>
          <p:nvSpPr>
            <p:cNvPr id="951" name="Google Shape;95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41"/>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53" name="Google Shape;953;p141"/>
          <p:cNvCxnSpPr>
            <a:stCxn id="952" idx="0"/>
            <a:endCxn id="945" idx="2"/>
          </p:cNvCxnSpPr>
          <p:nvPr/>
        </p:nvCxnSpPr>
        <p:spPr>
          <a:xfrm rot="10800000">
            <a:off x="6420072" y="633588"/>
            <a:ext cx="0" cy="391800"/>
          </a:xfrm>
          <a:prstGeom prst="straightConnector1">
            <a:avLst/>
          </a:prstGeom>
          <a:noFill/>
          <a:ln cap="flat" cmpd="sng" w="9525">
            <a:solidFill>
              <a:schemeClr val="dk2"/>
            </a:solidFill>
            <a:prstDash val="solid"/>
            <a:round/>
            <a:headEnd len="med" w="med" type="none"/>
            <a:tailEnd len="med" w="med" type="none"/>
          </a:ln>
        </p:spPr>
      </p:cxnSp>
      <p:grpSp>
        <p:nvGrpSpPr>
          <p:cNvPr id="954" name="Google Shape;954;p141"/>
          <p:cNvGrpSpPr/>
          <p:nvPr/>
        </p:nvGrpSpPr>
        <p:grpSpPr>
          <a:xfrm>
            <a:off x="6876940" y="266338"/>
            <a:ext cx="212739" cy="172975"/>
            <a:chOff x="3915500" y="3855877"/>
            <a:chExt cx="539400" cy="346157"/>
          </a:xfrm>
        </p:grpSpPr>
        <p:sp>
          <p:nvSpPr>
            <p:cNvPr id="955" name="Google Shape;95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141"/>
          <p:cNvGrpSpPr/>
          <p:nvPr/>
        </p:nvGrpSpPr>
        <p:grpSpPr>
          <a:xfrm>
            <a:off x="6876940" y="647163"/>
            <a:ext cx="212739" cy="172975"/>
            <a:chOff x="3915500" y="3855877"/>
            <a:chExt cx="539400" cy="346157"/>
          </a:xfrm>
        </p:grpSpPr>
        <p:sp>
          <p:nvSpPr>
            <p:cNvPr id="958" name="Google Shape;95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60" name="Google Shape;960;p141"/>
          <p:cNvCxnSpPr>
            <a:stCxn id="951" idx="1"/>
            <a:endCxn id="948" idx="3"/>
          </p:cNvCxnSpPr>
          <p:nvPr/>
        </p:nvCxnSpPr>
        <p:spPr>
          <a:xfrm rot="10800000">
            <a:off x="6058102" y="1137274"/>
            <a:ext cx="255600" cy="0"/>
          </a:xfrm>
          <a:prstGeom prst="straightConnector1">
            <a:avLst/>
          </a:prstGeom>
          <a:noFill/>
          <a:ln cap="flat" cmpd="sng" w="9525">
            <a:solidFill>
              <a:schemeClr val="dk2"/>
            </a:solidFill>
            <a:prstDash val="solid"/>
            <a:round/>
            <a:headEnd len="med" w="med" type="none"/>
            <a:tailEnd len="med" w="med" type="none"/>
          </a:ln>
        </p:spPr>
      </p:cxnSp>
      <p:grpSp>
        <p:nvGrpSpPr>
          <p:cNvPr id="961" name="Google Shape;961;p141"/>
          <p:cNvGrpSpPr/>
          <p:nvPr/>
        </p:nvGrpSpPr>
        <p:grpSpPr>
          <a:xfrm>
            <a:off x="8626840" y="530088"/>
            <a:ext cx="212739" cy="172975"/>
            <a:chOff x="3915500" y="3855877"/>
            <a:chExt cx="539400" cy="346157"/>
          </a:xfrm>
        </p:grpSpPr>
        <p:sp>
          <p:nvSpPr>
            <p:cNvPr id="962" name="Google Shape;96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 name="Google Shape;964;p141"/>
          <p:cNvGrpSpPr/>
          <p:nvPr/>
        </p:nvGrpSpPr>
        <p:grpSpPr>
          <a:xfrm>
            <a:off x="8626840" y="777738"/>
            <a:ext cx="212739" cy="172975"/>
            <a:chOff x="3915500" y="3855877"/>
            <a:chExt cx="539400" cy="346157"/>
          </a:xfrm>
        </p:grpSpPr>
        <p:sp>
          <p:nvSpPr>
            <p:cNvPr id="965" name="Google Shape;96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 name="Google Shape;967;p141"/>
          <p:cNvGrpSpPr/>
          <p:nvPr/>
        </p:nvGrpSpPr>
        <p:grpSpPr>
          <a:xfrm>
            <a:off x="8626840" y="1025388"/>
            <a:ext cx="212739" cy="172975"/>
            <a:chOff x="3915500" y="3855877"/>
            <a:chExt cx="539400" cy="346157"/>
          </a:xfrm>
        </p:grpSpPr>
        <p:sp>
          <p:nvSpPr>
            <p:cNvPr id="968" name="Google Shape;96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141"/>
          <p:cNvGrpSpPr/>
          <p:nvPr/>
        </p:nvGrpSpPr>
        <p:grpSpPr>
          <a:xfrm>
            <a:off x="8626840" y="1273038"/>
            <a:ext cx="212739" cy="172975"/>
            <a:chOff x="3915500" y="3855877"/>
            <a:chExt cx="539400" cy="346157"/>
          </a:xfrm>
        </p:grpSpPr>
        <p:sp>
          <p:nvSpPr>
            <p:cNvPr id="971" name="Google Shape;97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3" name="Google Shape;973;p141"/>
          <p:cNvSpPr/>
          <p:nvPr/>
        </p:nvSpPr>
        <p:spPr>
          <a:xfrm>
            <a:off x="2612527" y="4215917"/>
            <a:ext cx="1965000" cy="7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974" name="Google Shape;974;p141"/>
          <p:cNvSpPr/>
          <p:nvPr/>
        </p:nvSpPr>
        <p:spPr>
          <a:xfrm>
            <a:off x="2612526" y="3784258"/>
            <a:ext cx="1965000" cy="45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Infrastructuurelement</a:t>
            </a:r>
            <a:endParaRPr b="0" i="0" sz="1400" u="none" cap="none" strike="noStrike">
              <a:solidFill>
                <a:srgbClr val="000000"/>
              </a:solidFill>
              <a:latin typeface="Arial"/>
              <a:ea typeface="Arial"/>
              <a:cs typeface="Arial"/>
              <a:sym typeface="Arial"/>
            </a:endParaRPr>
          </a:p>
        </p:txBody>
      </p:sp>
      <p:cxnSp>
        <p:nvCxnSpPr>
          <p:cNvPr id="975" name="Google Shape;975;p141"/>
          <p:cNvCxnSpPr>
            <a:stCxn id="974" idx="0"/>
            <a:endCxn id="974" idx="1"/>
          </p:cNvCxnSpPr>
          <p:nvPr/>
        </p:nvCxnSpPr>
        <p:spPr>
          <a:xfrm rot="5400000">
            <a:off x="2990676" y="3406108"/>
            <a:ext cx="226200" cy="982500"/>
          </a:xfrm>
          <a:prstGeom prst="bentConnector4">
            <a:avLst>
              <a:gd fmla="val -105272" name="adj1"/>
              <a:gd fmla="val 204443" name="adj2"/>
            </a:avLst>
          </a:prstGeom>
          <a:noFill/>
          <a:ln cap="flat" cmpd="sng" w="9525">
            <a:solidFill>
              <a:schemeClr val="dk2"/>
            </a:solidFill>
            <a:prstDash val="solid"/>
            <a:round/>
            <a:headEnd len="med" w="med" type="none"/>
            <a:tailEnd len="med" w="med" type="none"/>
          </a:ln>
        </p:spPr>
      </p:cxnSp>
      <p:sp>
        <p:nvSpPr>
          <p:cNvPr id="976" name="Google Shape;976;p141"/>
          <p:cNvSpPr txBox="1"/>
          <p:nvPr/>
        </p:nvSpPr>
        <p:spPr>
          <a:xfrm>
            <a:off x="1637800" y="3289238"/>
            <a:ext cx="14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subinfrastructuur 0..*</a:t>
            </a:r>
            <a:endParaRPr sz="1000">
              <a:latin typeface="Proxima Nova"/>
              <a:ea typeface="Proxima Nova"/>
              <a:cs typeface="Proxima Nova"/>
              <a:sym typeface="Proxima Nova"/>
            </a:endParaRPr>
          </a:p>
        </p:txBody>
      </p:sp>
      <p:sp>
        <p:nvSpPr>
          <p:cNvPr id="977" name="Google Shape;977;p141"/>
          <p:cNvSpPr txBox="1"/>
          <p:nvPr/>
        </p:nvSpPr>
        <p:spPr>
          <a:xfrm>
            <a:off x="1133325" y="3973450"/>
            <a:ext cx="161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superinfrastructuur 0..*</a:t>
            </a:r>
            <a:endParaRPr sz="1000">
              <a:latin typeface="Proxima Nova"/>
              <a:ea typeface="Proxima Nova"/>
              <a:cs typeface="Proxima Nova"/>
              <a:sym typeface="Proxima Nova"/>
            </a:endParaRPr>
          </a:p>
        </p:txBody>
      </p:sp>
      <p:grpSp>
        <p:nvGrpSpPr>
          <p:cNvPr id="978" name="Google Shape;978;p141"/>
          <p:cNvGrpSpPr/>
          <p:nvPr/>
        </p:nvGrpSpPr>
        <p:grpSpPr>
          <a:xfrm>
            <a:off x="8626840" y="1520688"/>
            <a:ext cx="212739" cy="172975"/>
            <a:chOff x="3915500" y="3855877"/>
            <a:chExt cx="539400" cy="346157"/>
          </a:xfrm>
        </p:grpSpPr>
        <p:sp>
          <p:nvSpPr>
            <p:cNvPr id="979" name="Google Shape;97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1" name="Google Shape;981;p141"/>
          <p:cNvGrpSpPr/>
          <p:nvPr/>
        </p:nvGrpSpPr>
        <p:grpSpPr>
          <a:xfrm>
            <a:off x="8626840" y="1768338"/>
            <a:ext cx="212739" cy="172975"/>
            <a:chOff x="3915500" y="3855877"/>
            <a:chExt cx="539400" cy="346157"/>
          </a:xfrm>
        </p:grpSpPr>
        <p:sp>
          <p:nvSpPr>
            <p:cNvPr id="982" name="Google Shape;98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4" name="Google Shape;984;p141"/>
          <p:cNvGrpSpPr/>
          <p:nvPr/>
        </p:nvGrpSpPr>
        <p:grpSpPr>
          <a:xfrm>
            <a:off x="8626840" y="2015988"/>
            <a:ext cx="212739" cy="172975"/>
            <a:chOff x="3915500" y="3855877"/>
            <a:chExt cx="539400" cy="346157"/>
          </a:xfrm>
        </p:grpSpPr>
        <p:sp>
          <p:nvSpPr>
            <p:cNvPr id="985" name="Google Shape;98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87" name="Google Shape;987;p141"/>
          <p:cNvCxnSpPr>
            <a:stCxn id="958" idx="1"/>
            <a:endCxn id="952" idx="3"/>
          </p:cNvCxnSpPr>
          <p:nvPr/>
        </p:nvCxnSpPr>
        <p:spPr>
          <a:xfrm flipH="1">
            <a:off x="6526540" y="759049"/>
            <a:ext cx="350400" cy="292800"/>
          </a:xfrm>
          <a:prstGeom prst="bentConnector3">
            <a:avLst>
              <a:gd fmla="val 116642" name="adj1"/>
            </a:avLst>
          </a:prstGeom>
          <a:noFill/>
          <a:ln cap="flat" cmpd="sng" w="9525">
            <a:solidFill>
              <a:schemeClr val="dk2"/>
            </a:solidFill>
            <a:prstDash val="solid"/>
            <a:round/>
            <a:headEnd len="med" w="med" type="none"/>
            <a:tailEnd len="med" w="med" type="none"/>
          </a:ln>
        </p:spPr>
      </p:cxnSp>
      <p:cxnSp>
        <p:nvCxnSpPr>
          <p:cNvPr id="988" name="Google Shape;988;p141"/>
          <p:cNvCxnSpPr>
            <a:endCxn id="955" idx="1"/>
          </p:cNvCxnSpPr>
          <p:nvPr/>
        </p:nvCxnSpPr>
        <p:spPr>
          <a:xfrm flipH="1" rot="10800000">
            <a:off x="6668140" y="378224"/>
            <a:ext cx="208800" cy="376800"/>
          </a:xfrm>
          <a:prstGeom prst="straightConnector1">
            <a:avLst/>
          </a:prstGeom>
          <a:noFill/>
          <a:ln cap="flat" cmpd="sng" w="9525">
            <a:solidFill>
              <a:schemeClr val="dk2"/>
            </a:solidFill>
            <a:prstDash val="lgDash"/>
            <a:round/>
            <a:headEnd len="med" w="med" type="none"/>
            <a:tailEnd len="med" w="med" type="none"/>
          </a:ln>
        </p:spPr>
      </p:cxnSp>
      <p:grpSp>
        <p:nvGrpSpPr>
          <p:cNvPr id="989" name="Google Shape;989;p141"/>
          <p:cNvGrpSpPr/>
          <p:nvPr/>
        </p:nvGrpSpPr>
        <p:grpSpPr>
          <a:xfrm>
            <a:off x="7585090" y="1025388"/>
            <a:ext cx="212739" cy="172975"/>
            <a:chOff x="3915500" y="3855877"/>
            <a:chExt cx="539400" cy="346157"/>
          </a:xfrm>
        </p:grpSpPr>
        <p:sp>
          <p:nvSpPr>
            <p:cNvPr id="990" name="Google Shape;99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92" name="Google Shape;992;p141"/>
          <p:cNvCxnSpPr>
            <a:stCxn id="951" idx="3"/>
            <a:endCxn id="990" idx="1"/>
          </p:cNvCxnSpPr>
          <p:nvPr/>
        </p:nvCxnSpPr>
        <p:spPr>
          <a:xfrm>
            <a:off x="6526441" y="1137274"/>
            <a:ext cx="1058700" cy="0"/>
          </a:xfrm>
          <a:prstGeom prst="straightConnector1">
            <a:avLst/>
          </a:prstGeom>
          <a:noFill/>
          <a:ln cap="flat" cmpd="sng" w="9525">
            <a:solidFill>
              <a:schemeClr val="dk2"/>
            </a:solidFill>
            <a:prstDash val="solid"/>
            <a:round/>
            <a:headEnd len="med" w="med" type="none"/>
            <a:tailEnd len="med" w="med" type="none"/>
          </a:ln>
        </p:spPr>
      </p:cxnSp>
      <p:grpSp>
        <p:nvGrpSpPr>
          <p:cNvPr id="993" name="Google Shape;993;p141"/>
          <p:cNvGrpSpPr/>
          <p:nvPr/>
        </p:nvGrpSpPr>
        <p:grpSpPr>
          <a:xfrm>
            <a:off x="7237940" y="1446013"/>
            <a:ext cx="212739" cy="172975"/>
            <a:chOff x="3915500" y="3855877"/>
            <a:chExt cx="539400" cy="346157"/>
          </a:xfrm>
        </p:grpSpPr>
        <p:sp>
          <p:nvSpPr>
            <p:cNvPr id="994" name="Google Shape;994;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6" name="Google Shape;996;p141"/>
          <p:cNvGrpSpPr/>
          <p:nvPr/>
        </p:nvGrpSpPr>
        <p:grpSpPr>
          <a:xfrm>
            <a:off x="7237940" y="1740663"/>
            <a:ext cx="212739" cy="172975"/>
            <a:chOff x="3915500" y="3855877"/>
            <a:chExt cx="539400" cy="346157"/>
          </a:xfrm>
        </p:grpSpPr>
        <p:sp>
          <p:nvSpPr>
            <p:cNvPr id="997" name="Google Shape;99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9" name="Google Shape;999;p141"/>
          <p:cNvGrpSpPr/>
          <p:nvPr/>
        </p:nvGrpSpPr>
        <p:grpSpPr>
          <a:xfrm>
            <a:off x="7237940" y="2035313"/>
            <a:ext cx="212739" cy="172975"/>
            <a:chOff x="3915500" y="3855877"/>
            <a:chExt cx="539400" cy="346157"/>
          </a:xfrm>
        </p:grpSpPr>
        <p:sp>
          <p:nvSpPr>
            <p:cNvPr id="1000" name="Google Shape;100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2" name="Google Shape;1002;p141"/>
          <p:cNvGrpSpPr/>
          <p:nvPr/>
        </p:nvGrpSpPr>
        <p:grpSpPr>
          <a:xfrm>
            <a:off x="7237940" y="2329963"/>
            <a:ext cx="212739" cy="172975"/>
            <a:chOff x="3915500" y="3855877"/>
            <a:chExt cx="539400" cy="346157"/>
          </a:xfrm>
        </p:grpSpPr>
        <p:sp>
          <p:nvSpPr>
            <p:cNvPr id="1003" name="Google Shape;100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05" name="Google Shape;1005;p141"/>
          <p:cNvCxnSpPr>
            <a:stCxn id="990" idx="2"/>
            <a:endCxn id="1003" idx="3"/>
          </p:cNvCxnSpPr>
          <p:nvPr/>
        </p:nvCxnSpPr>
        <p:spPr>
          <a:xfrm rot="5400000">
            <a:off x="6949259" y="1699663"/>
            <a:ext cx="1243500" cy="240900"/>
          </a:xfrm>
          <a:prstGeom prst="bentConnector2">
            <a:avLst/>
          </a:prstGeom>
          <a:noFill/>
          <a:ln cap="flat" cmpd="sng" w="9525">
            <a:solidFill>
              <a:schemeClr val="dk2"/>
            </a:solidFill>
            <a:prstDash val="solid"/>
            <a:round/>
            <a:headEnd len="med" w="med" type="none"/>
            <a:tailEnd len="med" w="med" type="none"/>
          </a:ln>
        </p:spPr>
      </p:cxnSp>
      <p:cxnSp>
        <p:nvCxnSpPr>
          <p:cNvPr id="1006" name="Google Shape;1006;p141"/>
          <p:cNvCxnSpPr>
            <a:stCxn id="990" idx="2"/>
            <a:endCxn id="1000" idx="3"/>
          </p:cNvCxnSpPr>
          <p:nvPr/>
        </p:nvCxnSpPr>
        <p:spPr>
          <a:xfrm rot="5400000">
            <a:off x="7096559" y="1552363"/>
            <a:ext cx="948900" cy="240900"/>
          </a:xfrm>
          <a:prstGeom prst="bentConnector2">
            <a:avLst/>
          </a:prstGeom>
          <a:noFill/>
          <a:ln cap="flat" cmpd="sng" w="9525">
            <a:solidFill>
              <a:schemeClr val="dk2"/>
            </a:solidFill>
            <a:prstDash val="solid"/>
            <a:round/>
            <a:headEnd len="med" w="med" type="none"/>
            <a:tailEnd len="med" w="med" type="none"/>
          </a:ln>
        </p:spPr>
      </p:cxnSp>
      <p:cxnSp>
        <p:nvCxnSpPr>
          <p:cNvPr id="1007" name="Google Shape;1007;p141"/>
          <p:cNvCxnSpPr>
            <a:stCxn id="990" idx="2"/>
            <a:endCxn id="997" idx="3"/>
          </p:cNvCxnSpPr>
          <p:nvPr/>
        </p:nvCxnSpPr>
        <p:spPr>
          <a:xfrm rot="5400000">
            <a:off x="7243859" y="1405063"/>
            <a:ext cx="654300" cy="240900"/>
          </a:xfrm>
          <a:prstGeom prst="bentConnector2">
            <a:avLst/>
          </a:prstGeom>
          <a:noFill/>
          <a:ln cap="flat" cmpd="sng" w="9525">
            <a:solidFill>
              <a:schemeClr val="dk2"/>
            </a:solidFill>
            <a:prstDash val="solid"/>
            <a:round/>
            <a:headEnd len="med" w="med" type="none"/>
            <a:tailEnd len="med" w="med" type="none"/>
          </a:ln>
        </p:spPr>
      </p:cxnSp>
      <p:cxnSp>
        <p:nvCxnSpPr>
          <p:cNvPr id="1008" name="Google Shape;1008;p141"/>
          <p:cNvCxnSpPr>
            <a:stCxn id="990" idx="2"/>
            <a:endCxn id="994" idx="3"/>
          </p:cNvCxnSpPr>
          <p:nvPr/>
        </p:nvCxnSpPr>
        <p:spPr>
          <a:xfrm rot="5400000">
            <a:off x="7391309" y="1257613"/>
            <a:ext cx="359400" cy="240900"/>
          </a:xfrm>
          <a:prstGeom prst="bentConnector2">
            <a:avLst/>
          </a:prstGeom>
          <a:noFill/>
          <a:ln cap="flat" cmpd="sng" w="9525">
            <a:solidFill>
              <a:schemeClr val="dk2"/>
            </a:solidFill>
            <a:prstDash val="solid"/>
            <a:round/>
            <a:headEnd len="med" w="med" type="none"/>
            <a:tailEnd len="med" w="med" type="none"/>
          </a:ln>
        </p:spPr>
      </p:cxnSp>
      <p:grpSp>
        <p:nvGrpSpPr>
          <p:cNvPr id="1009" name="Google Shape;1009;p141"/>
          <p:cNvGrpSpPr/>
          <p:nvPr/>
        </p:nvGrpSpPr>
        <p:grpSpPr>
          <a:xfrm>
            <a:off x="5920365" y="2225413"/>
            <a:ext cx="212739" cy="172975"/>
            <a:chOff x="3915500" y="3855877"/>
            <a:chExt cx="539400" cy="346157"/>
          </a:xfrm>
        </p:grpSpPr>
        <p:sp>
          <p:nvSpPr>
            <p:cNvPr id="1010" name="Google Shape;101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141"/>
          <p:cNvGrpSpPr/>
          <p:nvPr/>
        </p:nvGrpSpPr>
        <p:grpSpPr>
          <a:xfrm>
            <a:off x="5920365" y="2599438"/>
            <a:ext cx="212739" cy="172975"/>
            <a:chOff x="3915500" y="3855877"/>
            <a:chExt cx="539400" cy="346157"/>
          </a:xfrm>
        </p:grpSpPr>
        <p:sp>
          <p:nvSpPr>
            <p:cNvPr id="1013" name="Google Shape;101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15" name="Google Shape;1015;p141"/>
          <p:cNvCxnSpPr>
            <a:stCxn id="1014" idx="0"/>
            <a:endCxn id="1010" idx="2"/>
          </p:cNvCxnSpPr>
          <p:nvPr/>
        </p:nvCxnSpPr>
        <p:spPr>
          <a:xfrm rot="10800000">
            <a:off x="6026734" y="2398438"/>
            <a:ext cx="0" cy="201000"/>
          </a:xfrm>
          <a:prstGeom prst="straightConnector1">
            <a:avLst/>
          </a:prstGeom>
          <a:noFill/>
          <a:ln cap="flat" cmpd="sng" w="9525">
            <a:solidFill>
              <a:schemeClr val="dk2"/>
            </a:solidFill>
            <a:prstDash val="solid"/>
            <a:round/>
            <a:headEnd len="med" w="med" type="none"/>
            <a:tailEnd len="med" w="med" type="triangle"/>
          </a:ln>
        </p:spPr>
      </p:cxnSp>
      <p:grpSp>
        <p:nvGrpSpPr>
          <p:cNvPr id="1016" name="Google Shape;1016;p141"/>
          <p:cNvGrpSpPr/>
          <p:nvPr/>
        </p:nvGrpSpPr>
        <p:grpSpPr>
          <a:xfrm>
            <a:off x="5920365" y="1366313"/>
            <a:ext cx="212739" cy="172975"/>
            <a:chOff x="3915500" y="3855877"/>
            <a:chExt cx="539400" cy="346157"/>
          </a:xfrm>
        </p:grpSpPr>
        <p:sp>
          <p:nvSpPr>
            <p:cNvPr id="1017" name="Google Shape;101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9" name="Google Shape;1019;p141"/>
          <p:cNvGrpSpPr/>
          <p:nvPr/>
        </p:nvGrpSpPr>
        <p:grpSpPr>
          <a:xfrm>
            <a:off x="5920365" y="1651588"/>
            <a:ext cx="212739" cy="172975"/>
            <a:chOff x="3915500" y="3855877"/>
            <a:chExt cx="539400" cy="346157"/>
          </a:xfrm>
        </p:grpSpPr>
        <p:sp>
          <p:nvSpPr>
            <p:cNvPr id="1020" name="Google Shape;102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2" name="Google Shape;1022;p141"/>
          <p:cNvGrpSpPr/>
          <p:nvPr/>
        </p:nvGrpSpPr>
        <p:grpSpPr>
          <a:xfrm>
            <a:off x="5920352" y="1939051"/>
            <a:ext cx="212739" cy="172975"/>
            <a:chOff x="3915500" y="3855877"/>
            <a:chExt cx="539400" cy="346157"/>
          </a:xfrm>
        </p:grpSpPr>
        <p:sp>
          <p:nvSpPr>
            <p:cNvPr id="1023" name="Google Shape;102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5" name="Google Shape;1025;p141"/>
          <p:cNvGrpSpPr/>
          <p:nvPr/>
        </p:nvGrpSpPr>
        <p:grpSpPr>
          <a:xfrm>
            <a:off x="6666077" y="1366313"/>
            <a:ext cx="212739" cy="172975"/>
            <a:chOff x="3915500" y="3855877"/>
            <a:chExt cx="539400" cy="346157"/>
          </a:xfrm>
        </p:grpSpPr>
        <p:sp>
          <p:nvSpPr>
            <p:cNvPr id="1026" name="Google Shape;102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141"/>
          <p:cNvGrpSpPr/>
          <p:nvPr/>
        </p:nvGrpSpPr>
        <p:grpSpPr>
          <a:xfrm>
            <a:off x="6666077" y="1649288"/>
            <a:ext cx="212739" cy="172975"/>
            <a:chOff x="3915500" y="3855877"/>
            <a:chExt cx="539400" cy="346157"/>
          </a:xfrm>
        </p:grpSpPr>
        <p:sp>
          <p:nvSpPr>
            <p:cNvPr id="1029" name="Google Shape;102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31" name="Google Shape;1031;p141"/>
          <p:cNvCxnSpPr>
            <a:stCxn id="1017" idx="3"/>
            <a:endCxn id="1026" idx="1"/>
          </p:cNvCxnSpPr>
          <p:nvPr/>
        </p:nvCxnSpPr>
        <p:spPr>
          <a:xfrm>
            <a:off x="6133104" y="1478199"/>
            <a:ext cx="533100" cy="0"/>
          </a:xfrm>
          <a:prstGeom prst="straightConnector1">
            <a:avLst/>
          </a:prstGeom>
          <a:noFill/>
          <a:ln cap="flat" cmpd="sng" w="9525">
            <a:solidFill>
              <a:schemeClr val="dk2"/>
            </a:solidFill>
            <a:prstDash val="solid"/>
            <a:round/>
            <a:headEnd len="med" w="med" type="none"/>
            <a:tailEnd len="med" w="med" type="none"/>
          </a:ln>
        </p:spPr>
      </p:cxnSp>
      <p:cxnSp>
        <p:nvCxnSpPr>
          <p:cNvPr id="1032" name="Google Shape;1032;p141"/>
          <p:cNvCxnSpPr>
            <a:stCxn id="1020" idx="3"/>
            <a:endCxn id="1029" idx="1"/>
          </p:cNvCxnSpPr>
          <p:nvPr/>
        </p:nvCxnSpPr>
        <p:spPr>
          <a:xfrm flipH="1" rot="10800000">
            <a:off x="6133104" y="1761074"/>
            <a:ext cx="533100" cy="2400"/>
          </a:xfrm>
          <a:prstGeom prst="straightConnector1">
            <a:avLst/>
          </a:prstGeom>
          <a:noFill/>
          <a:ln cap="flat" cmpd="sng" w="9525">
            <a:solidFill>
              <a:schemeClr val="dk2"/>
            </a:solidFill>
            <a:prstDash val="solid"/>
            <a:round/>
            <a:headEnd len="med" w="med" type="none"/>
            <a:tailEnd len="med" w="med" type="none"/>
          </a:ln>
        </p:spPr>
      </p:cxnSp>
      <p:cxnSp>
        <p:nvCxnSpPr>
          <p:cNvPr id="1033" name="Google Shape;1033;p141"/>
          <p:cNvCxnSpPr>
            <a:stCxn id="951" idx="2"/>
            <a:endCxn id="1010" idx="3"/>
          </p:cNvCxnSpPr>
          <p:nvPr/>
        </p:nvCxnSpPr>
        <p:spPr>
          <a:xfrm rot="5400000">
            <a:off x="5707122" y="1624213"/>
            <a:ext cx="1138800" cy="287100"/>
          </a:xfrm>
          <a:prstGeom prst="bentConnector2">
            <a:avLst/>
          </a:prstGeom>
          <a:noFill/>
          <a:ln cap="flat" cmpd="sng" w="9525">
            <a:solidFill>
              <a:schemeClr val="dk2"/>
            </a:solidFill>
            <a:prstDash val="solid"/>
            <a:round/>
            <a:headEnd len="med" w="med" type="none"/>
            <a:tailEnd len="med" w="med" type="none"/>
          </a:ln>
        </p:spPr>
      </p:cxnSp>
      <p:cxnSp>
        <p:nvCxnSpPr>
          <p:cNvPr id="1034" name="Google Shape;1034;p141"/>
          <p:cNvCxnSpPr>
            <a:stCxn id="1023" idx="3"/>
            <a:endCxn id="951" idx="2"/>
          </p:cNvCxnSpPr>
          <p:nvPr/>
        </p:nvCxnSpPr>
        <p:spPr>
          <a:xfrm flipH="1" rot="10800000">
            <a:off x="6133091" y="1198337"/>
            <a:ext cx="287100" cy="852600"/>
          </a:xfrm>
          <a:prstGeom prst="bentConnector2">
            <a:avLst/>
          </a:prstGeom>
          <a:noFill/>
          <a:ln cap="flat" cmpd="sng" w="9525">
            <a:solidFill>
              <a:schemeClr val="dk2"/>
            </a:solidFill>
            <a:prstDash val="solid"/>
            <a:round/>
            <a:headEnd len="med" w="med" type="none"/>
            <a:tailEnd len="med" w="med" type="none"/>
          </a:ln>
        </p:spPr>
      </p:cxnSp>
      <p:cxnSp>
        <p:nvCxnSpPr>
          <p:cNvPr id="1035" name="Google Shape;1035;p141"/>
          <p:cNvCxnSpPr>
            <a:stCxn id="1020" idx="2"/>
            <a:endCxn id="1029" idx="2"/>
          </p:cNvCxnSpPr>
          <p:nvPr/>
        </p:nvCxnSpPr>
        <p:spPr>
          <a:xfrm rot="-5400000">
            <a:off x="6398434" y="1450463"/>
            <a:ext cx="2400" cy="745800"/>
          </a:xfrm>
          <a:prstGeom prst="bentConnector3">
            <a:avLst>
              <a:gd fmla="val -2454676" name="adj1"/>
            </a:avLst>
          </a:prstGeom>
          <a:noFill/>
          <a:ln cap="flat" cmpd="sng" w="9525">
            <a:solidFill>
              <a:schemeClr val="dk2"/>
            </a:solidFill>
            <a:prstDash val="solid"/>
            <a:round/>
            <a:headEnd len="med" w="med" type="none"/>
            <a:tailEnd len="med" w="med" type="none"/>
          </a:ln>
        </p:spPr>
      </p:cxnSp>
      <p:cxnSp>
        <p:nvCxnSpPr>
          <p:cNvPr id="1036" name="Google Shape;1036;p141"/>
          <p:cNvCxnSpPr>
            <a:stCxn id="1018" idx="0"/>
            <a:endCxn id="1001" idx="1"/>
          </p:cNvCxnSpPr>
          <p:nvPr/>
        </p:nvCxnSpPr>
        <p:spPr>
          <a:xfrm flipH="1" rot="-5400000">
            <a:off x="6284434" y="1108613"/>
            <a:ext cx="695700" cy="1211100"/>
          </a:xfrm>
          <a:prstGeom prst="bentConnector4">
            <a:avLst>
              <a:gd fmla="val -15019" name="adj1"/>
              <a:gd fmla="val 83811" name="adj2"/>
            </a:avLst>
          </a:prstGeom>
          <a:noFill/>
          <a:ln cap="flat" cmpd="sng" w="9525">
            <a:solidFill>
              <a:schemeClr val="dk2"/>
            </a:solidFill>
            <a:prstDash val="solid"/>
            <a:round/>
            <a:headEnd len="med" w="med" type="none"/>
            <a:tailEnd len="med" w="med" type="none"/>
          </a:ln>
        </p:spPr>
      </p:cxnSp>
      <p:sp>
        <p:nvSpPr>
          <p:cNvPr id="1037" name="Google Shape;1037;p141"/>
          <p:cNvSpPr/>
          <p:nvPr/>
        </p:nvSpPr>
        <p:spPr>
          <a:xfrm>
            <a:off x="3137976" y="2400183"/>
            <a:ext cx="1612500" cy="62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038" name="Google Shape;1038;p141"/>
          <p:cNvSpPr/>
          <p:nvPr/>
        </p:nvSpPr>
        <p:spPr>
          <a:xfrm>
            <a:off x="3137975" y="2035324"/>
            <a:ext cx="1612500" cy="382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Infrastructuur</a:t>
            </a:r>
            <a:endParaRPr b="0" i="0" sz="1400" u="none" cap="none" strike="noStrike">
              <a:solidFill>
                <a:srgbClr val="000000"/>
              </a:solidFill>
              <a:latin typeface="Arial"/>
              <a:ea typeface="Arial"/>
              <a:cs typeface="Arial"/>
              <a:sym typeface="Arial"/>
            </a:endParaRPr>
          </a:p>
        </p:txBody>
      </p:sp>
      <p:cxnSp>
        <p:nvCxnSpPr>
          <p:cNvPr id="1039" name="Google Shape;1039;p141"/>
          <p:cNvCxnSpPr>
            <a:stCxn id="1037" idx="2"/>
          </p:cNvCxnSpPr>
          <p:nvPr/>
        </p:nvCxnSpPr>
        <p:spPr>
          <a:xfrm>
            <a:off x="3944226" y="3023883"/>
            <a:ext cx="10500" cy="771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42"/>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045" name="Google Shape;1045;p142"/>
          <p:cNvSpPr txBox="1"/>
          <p:nvPr/>
        </p:nvSpPr>
        <p:spPr>
          <a:xfrm>
            <a:off x="517650" y="250200"/>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infrastructuurkosten</a:t>
            </a:r>
            <a:endParaRPr b="1" i="0" sz="2400" u="none" cap="none" strike="noStrike">
              <a:solidFill>
                <a:srgbClr val="000000"/>
              </a:solidFill>
              <a:latin typeface="Arial"/>
              <a:ea typeface="Arial"/>
              <a:cs typeface="Arial"/>
              <a:sym typeface="Arial"/>
            </a:endParaRPr>
          </a:p>
        </p:txBody>
      </p:sp>
      <p:sp>
        <p:nvSpPr>
          <p:cNvPr id="1046" name="Google Shape;1046;p142"/>
          <p:cNvSpPr txBox="1"/>
          <p:nvPr/>
        </p:nvSpPr>
        <p:spPr>
          <a:xfrm>
            <a:off x="517650" y="811725"/>
            <a:ext cx="38562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Bozar in Brussel kan verschillende </a:t>
            </a:r>
            <a:r>
              <a:rPr b="1" lang="en" sz="1300">
                <a:solidFill>
                  <a:schemeClr val="dk1"/>
                </a:solidFill>
                <a:latin typeface="Calibri"/>
                <a:ea typeface="Calibri"/>
                <a:cs typeface="Calibri"/>
                <a:sym typeface="Calibri"/>
              </a:rPr>
              <a:t>Infrastructuurkenmerken </a:t>
            </a:r>
            <a:r>
              <a:rPr lang="en" sz="1300">
                <a:solidFill>
                  <a:schemeClr val="dk1"/>
                </a:solidFill>
                <a:latin typeface="Calibri"/>
                <a:ea typeface="Calibri"/>
                <a:cs typeface="Calibri"/>
                <a:sym typeface="Calibri"/>
              </a:rPr>
              <a:t>hebben.</a:t>
            </a:r>
            <a:endParaRPr sz="1300">
              <a:solidFill>
                <a:schemeClr val="dk1"/>
              </a:solidFill>
              <a:latin typeface="Calibri"/>
              <a:ea typeface="Calibri"/>
              <a:cs typeface="Calibri"/>
              <a:sym typeface="Calibri"/>
            </a:endParaRPr>
          </a:p>
        </p:txBody>
      </p:sp>
      <p:sp>
        <p:nvSpPr>
          <p:cNvPr id="1047" name="Google Shape;1047;p142"/>
          <p:cNvSpPr txBox="1"/>
          <p:nvPr/>
        </p:nvSpPr>
        <p:spPr>
          <a:xfrm>
            <a:off x="5674500" y="3034700"/>
            <a:ext cx="3181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klasse </a:t>
            </a:r>
            <a:r>
              <a:rPr b="1" lang="en" sz="1200">
                <a:latin typeface="Proxima Nova"/>
                <a:ea typeface="Proxima Nova"/>
                <a:cs typeface="Proxima Nova"/>
                <a:sym typeface="Proxima Nova"/>
              </a:rPr>
              <a:t>Infrastructuurelement </a:t>
            </a:r>
            <a:r>
              <a:rPr lang="en" sz="1200">
                <a:latin typeface="Proxima Nova"/>
                <a:ea typeface="Proxima Nova"/>
                <a:cs typeface="Proxima Nova"/>
                <a:sym typeface="Proxima Nova"/>
              </a:rPr>
              <a:t>kan een </a:t>
            </a:r>
            <a:r>
              <a:rPr lang="en" sz="1200">
                <a:latin typeface="Proxima Nova"/>
                <a:ea typeface="Proxima Nova"/>
                <a:cs typeface="Proxima Nova"/>
                <a:sym typeface="Proxima Nova"/>
              </a:rPr>
              <a:t>kenmerk </a:t>
            </a:r>
            <a:r>
              <a:rPr b="1" lang="en" sz="1200">
                <a:latin typeface="Proxima Nova"/>
                <a:ea typeface="Proxima Nova"/>
                <a:cs typeface="Proxima Nova"/>
                <a:sym typeface="Proxima Nova"/>
              </a:rPr>
              <a:t>Infrastructuurkenmerk </a:t>
            </a:r>
            <a:r>
              <a:rPr lang="en" sz="1200">
                <a:latin typeface="Proxima Nova"/>
                <a:ea typeface="Proxima Nova"/>
                <a:cs typeface="Proxima Nova"/>
                <a:sym typeface="Proxima Nova"/>
              </a:rPr>
              <a:t>hebben</a:t>
            </a:r>
            <a:r>
              <a:rPr b="1" lang="en" sz="1200">
                <a:latin typeface="Proxima Nova"/>
                <a:ea typeface="Proxima Nova"/>
                <a:cs typeface="Proxima Nova"/>
                <a:sym typeface="Proxima Nova"/>
              </a:rPr>
              <a:t>. </a:t>
            </a:r>
            <a:endParaRPr sz="1200">
              <a:latin typeface="Proxima Nova"/>
              <a:ea typeface="Proxima Nova"/>
              <a:cs typeface="Proxima Nova"/>
              <a:sym typeface="Proxima Nova"/>
            </a:endParaRPr>
          </a:p>
        </p:txBody>
      </p:sp>
      <p:grpSp>
        <p:nvGrpSpPr>
          <p:cNvPr id="1048" name="Google Shape;1048;p142"/>
          <p:cNvGrpSpPr/>
          <p:nvPr/>
        </p:nvGrpSpPr>
        <p:grpSpPr>
          <a:xfrm>
            <a:off x="6313552" y="460501"/>
            <a:ext cx="212739" cy="172975"/>
            <a:chOff x="3915500" y="3855877"/>
            <a:chExt cx="539400" cy="346157"/>
          </a:xfrm>
        </p:grpSpPr>
        <p:sp>
          <p:nvSpPr>
            <p:cNvPr id="1049" name="Google Shape;104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1" name="Google Shape;1051;p142"/>
          <p:cNvGrpSpPr/>
          <p:nvPr/>
        </p:nvGrpSpPr>
        <p:grpSpPr>
          <a:xfrm>
            <a:off x="5845240" y="1025388"/>
            <a:ext cx="212739" cy="172975"/>
            <a:chOff x="3915500" y="3855877"/>
            <a:chExt cx="539400" cy="346157"/>
          </a:xfrm>
        </p:grpSpPr>
        <p:sp>
          <p:nvSpPr>
            <p:cNvPr id="1052" name="Google Shape;105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4" name="Google Shape;1054;p142"/>
          <p:cNvGrpSpPr/>
          <p:nvPr/>
        </p:nvGrpSpPr>
        <p:grpSpPr>
          <a:xfrm>
            <a:off x="6313702" y="1025388"/>
            <a:ext cx="212739" cy="172975"/>
            <a:chOff x="3915500" y="3855877"/>
            <a:chExt cx="539400" cy="346157"/>
          </a:xfrm>
        </p:grpSpPr>
        <p:sp>
          <p:nvSpPr>
            <p:cNvPr id="1055" name="Google Shape;105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57" name="Google Shape;1057;p142"/>
          <p:cNvCxnSpPr>
            <a:stCxn id="1056" idx="0"/>
            <a:endCxn id="1049" idx="2"/>
          </p:cNvCxnSpPr>
          <p:nvPr/>
        </p:nvCxnSpPr>
        <p:spPr>
          <a:xfrm rot="10800000">
            <a:off x="6420072" y="633588"/>
            <a:ext cx="0" cy="391800"/>
          </a:xfrm>
          <a:prstGeom prst="straightConnector1">
            <a:avLst/>
          </a:prstGeom>
          <a:noFill/>
          <a:ln cap="flat" cmpd="sng" w="9525">
            <a:solidFill>
              <a:schemeClr val="dk2"/>
            </a:solidFill>
            <a:prstDash val="solid"/>
            <a:round/>
            <a:headEnd len="med" w="med" type="none"/>
            <a:tailEnd len="med" w="med" type="none"/>
          </a:ln>
        </p:spPr>
      </p:cxnSp>
      <p:grpSp>
        <p:nvGrpSpPr>
          <p:cNvPr id="1058" name="Google Shape;1058;p142"/>
          <p:cNvGrpSpPr/>
          <p:nvPr/>
        </p:nvGrpSpPr>
        <p:grpSpPr>
          <a:xfrm>
            <a:off x="6876940" y="266338"/>
            <a:ext cx="212739" cy="172975"/>
            <a:chOff x="3915500" y="3855877"/>
            <a:chExt cx="539400" cy="346157"/>
          </a:xfrm>
        </p:grpSpPr>
        <p:sp>
          <p:nvSpPr>
            <p:cNvPr id="1059" name="Google Shape;105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1" name="Google Shape;1061;p142"/>
          <p:cNvGrpSpPr/>
          <p:nvPr/>
        </p:nvGrpSpPr>
        <p:grpSpPr>
          <a:xfrm>
            <a:off x="6876940" y="647163"/>
            <a:ext cx="212739" cy="172975"/>
            <a:chOff x="3915500" y="3855877"/>
            <a:chExt cx="539400" cy="346157"/>
          </a:xfrm>
        </p:grpSpPr>
        <p:sp>
          <p:nvSpPr>
            <p:cNvPr id="1062" name="Google Shape;106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64" name="Google Shape;1064;p142"/>
          <p:cNvCxnSpPr>
            <a:stCxn id="1055" idx="1"/>
            <a:endCxn id="1052" idx="3"/>
          </p:cNvCxnSpPr>
          <p:nvPr/>
        </p:nvCxnSpPr>
        <p:spPr>
          <a:xfrm rot="10800000">
            <a:off x="6058102" y="1137274"/>
            <a:ext cx="255600" cy="0"/>
          </a:xfrm>
          <a:prstGeom prst="straightConnector1">
            <a:avLst/>
          </a:prstGeom>
          <a:noFill/>
          <a:ln cap="flat" cmpd="sng" w="9525">
            <a:solidFill>
              <a:schemeClr val="dk2"/>
            </a:solidFill>
            <a:prstDash val="solid"/>
            <a:round/>
            <a:headEnd len="med" w="med" type="none"/>
            <a:tailEnd len="med" w="med" type="none"/>
          </a:ln>
        </p:spPr>
      </p:cxnSp>
      <p:grpSp>
        <p:nvGrpSpPr>
          <p:cNvPr id="1065" name="Google Shape;1065;p142"/>
          <p:cNvGrpSpPr/>
          <p:nvPr/>
        </p:nvGrpSpPr>
        <p:grpSpPr>
          <a:xfrm>
            <a:off x="8626840" y="530088"/>
            <a:ext cx="212739" cy="172975"/>
            <a:chOff x="3915500" y="3855877"/>
            <a:chExt cx="539400" cy="346157"/>
          </a:xfrm>
        </p:grpSpPr>
        <p:sp>
          <p:nvSpPr>
            <p:cNvPr id="1066" name="Google Shape;1066;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8" name="Google Shape;1068;p142"/>
          <p:cNvGrpSpPr/>
          <p:nvPr/>
        </p:nvGrpSpPr>
        <p:grpSpPr>
          <a:xfrm>
            <a:off x="8626840" y="777738"/>
            <a:ext cx="212739" cy="172975"/>
            <a:chOff x="3915500" y="3855877"/>
            <a:chExt cx="539400" cy="346157"/>
          </a:xfrm>
        </p:grpSpPr>
        <p:sp>
          <p:nvSpPr>
            <p:cNvPr id="1069" name="Google Shape;106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1" name="Google Shape;1071;p142"/>
          <p:cNvGrpSpPr/>
          <p:nvPr/>
        </p:nvGrpSpPr>
        <p:grpSpPr>
          <a:xfrm>
            <a:off x="8626840" y="1025388"/>
            <a:ext cx="212739" cy="172975"/>
            <a:chOff x="3915500" y="3855877"/>
            <a:chExt cx="539400" cy="346157"/>
          </a:xfrm>
        </p:grpSpPr>
        <p:sp>
          <p:nvSpPr>
            <p:cNvPr id="1072" name="Google Shape;107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4" name="Google Shape;1074;p142"/>
          <p:cNvGrpSpPr/>
          <p:nvPr/>
        </p:nvGrpSpPr>
        <p:grpSpPr>
          <a:xfrm>
            <a:off x="8626840" y="1273038"/>
            <a:ext cx="212739" cy="172975"/>
            <a:chOff x="3915500" y="3855877"/>
            <a:chExt cx="539400" cy="346157"/>
          </a:xfrm>
        </p:grpSpPr>
        <p:sp>
          <p:nvSpPr>
            <p:cNvPr id="1075" name="Google Shape;107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7" name="Google Shape;1077;p142"/>
          <p:cNvSpPr/>
          <p:nvPr/>
        </p:nvSpPr>
        <p:spPr>
          <a:xfrm>
            <a:off x="2107852" y="2545667"/>
            <a:ext cx="1965000" cy="7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078" name="Google Shape;1078;p142"/>
          <p:cNvSpPr/>
          <p:nvPr/>
        </p:nvSpPr>
        <p:spPr>
          <a:xfrm>
            <a:off x="2107851" y="2114008"/>
            <a:ext cx="1965000" cy="45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Infrastructuurelement</a:t>
            </a:r>
            <a:endParaRPr b="0" i="0" sz="1400" u="none" cap="none" strike="noStrike">
              <a:solidFill>
                <a:srgbClr val="000000"/>
              </a:solidFill>
              <a:latin typeface="Arial"/>
              <a:ea typeface="Arial"/>
              <a:cs typeface="Arial"/>
              <a:sym typeface="Arial"/>
            </a:endParaRPr>
          </a:p>
        </p:txBody>
      </p:sp>
      <p:cxnSp>
        <p:nvCxnSpPr>
          <p:cNvPr id="1079" name="Google Shape;1079;p142"/>
          <p:cNvCxnSpPr>
            <a:stCxn id="1078" idx="0"/>
            <a:endCxn id="1078" idx="1"/>
          </p:cNvCxnSpPr>
          <p:nvPr/>
        </p:nvCxnSpPr>
        <p:spPr>
          <a:xfrm rot="5400000">
            <a:off x="2486001" y="1735858"/>
            <a:ext cx="226200" cy="982500"/>
          </a:xfrm>
          <a:prstGeom prst="bentConnector4">
            <a:avLst>
              <a:gd fmla="val -105272" name="adj1"/>
              <a:gd fmla="val 204443" name="adj2"/>
            </a:avLst>
          </a:prstGeom>
          <a:noFill/>
          <a:ln cap="flat" cmpd="sng" w="9525">
            <a:solidFill>
              <a:schemeClr val="dk2"/>
            </a:solidFill>
            <a:prstDash val="solid"/>
            <a:round/>
            <a:headEnd len="med" w="med" type="none"/>
            <a:tailEnd len="med" w="med" type="none"/>
          </a:ln>
        </p:spPr>
      </p:cxnSp>
      <p:sp>
        <p:nvSpPr>
          <p:cNvPr id="1080" name="Google Shape;1080;p142"/>
          <p:cNvSpPr txBox="1"/>
          <p:nvPr/>
        </p:nvSpPr>
        <p:spPr>
          <a:xfrm>
            <a:off x="1133125" y="1618988"/>
            <a:ext cx="14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subinfrastructuur 0..*</a:t>
            </a:r>
            <a:endParaRPr sz="1000">
              <a:latin typeface="Proxima Nova"/>
              <a:ea typeface="Proxima Nova"/>
              <a:cs typeface="Proxima Nova"/>
              <a:sym typeface="Proxima Nova"/>
            </a:endParaRPr>
          </a:p>
        </p:txBody>
      </p:sp>
      <p:sp>
        <p:nvSpPr>
          <p:cNvPr id="1081" name="Google Shape;1081;p142"/>
          <p:cNvSpPr txBox="1"/>
          <p:nvPr/>
        </p:nvSpPr>
        <p:spPr>
          <a:xfrm>
            <a:off x="628650" y="2303200"/>
            <a:ext cx="161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superinfrastructuur 0..*</a:t>
            </a:r>
            <a:endParaRPr sz="1000">
              <a:latin typeface="Proxima Nova"/>
              <a:ea typeface="Proxima Nova"/>
              <a:cs typeface="Proxima Nova"/>
              <a:sym typeface="Proxima Nova"/>
            </a:endParaRPr>
          </a:p>
        </p:txBody>
      </p:sp>
      <p:grpSp>
        <p:nvGrpSpPr>
          <p:cNvPr id="1082" name="Google Shape;1082;p142"/>
          <p:cNvGrpSpPr/>
          <p:nvPr/>
        </p:nvGrpSpPr>
        <p:grpSpPr>
          <a:xfrm>
            <a:off x="8626840" y="1520688"/>
            <a:ext cx="212739" cy="172975"/>
            <a:chOff x="3915500" y="3855877"/>
            <a:chExt cx="539400" cy="346157"/>
          </a:xfrm>
        </p:grpSpPr>
        <p:sp>
          <p:nvSpPr>
            <p:cNvPr id="1083" name="Google Shape;108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5" name="Google Shape;1085;p142"/>
          <p:cNvGrpSpPr/>
          <p:nvPr/>
        </p:nvGrpSpPr>
        <p:grpSpPr>
          <a:xfrm>
            <a:off x="8626840" y="1768338"/>
            <a:ext cx="212739" cy="172975"/>
            <a:chOff x="3915500" y="3855877"/>
            <a:chExt cx="539400" cy="346157"/>
          </a:xfrm>
        </p:grpSpPr>
        <p:sp>
          <p:nvSpPr>
            <p:cNvPr id="1086" name="Google Shape;1086;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p142"/>
          <p:cNvGrpSpPr/>
          <p:nvPr/>
        </p:nvGrpSpPr>
        <p:grpSpPr>
          <a:xfrm>
            <a:off x="8626840" y="2015988"/>
            <a:ext cx="212739" cy="172975"/>
            <a:chOff x="3915500" y="3855877"/>
            <a:chExt cx="539400" cy="346157"/>
          </a:xfrm>
        </p:grpSpPr>
        <p:sp>
          <p:nvSpPr>
            <p:cNvPr id="1089" name="Google Shape;108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91" name="Google Shape;1091;p142"/>
          <p:cNvCxnSpPr>
            <a:stCxn id="1062" idx="1"/>
            <a:endCxn id="1056" idx="3"/>
          </p:cNvCxnSpPr>
          <p:nvPr/>
        </p:nvCxnSpPr>
        <p:spPr>
          <a:xfrm flipH="1">
            <a:off x="6526540" y="759049"/>
            <a:ext cx="350400" cy="292800"/>
          </a:xfrm>
          <a:prstGeom prst="bentConnector3">
            <a:avLst>
              <a:gd fmla="val 116642" name="adj1"/>
            </a:avLst>
          </a:prstGeom>
          <a:noFill/>
          <a:ln cap="flat" cmpd="sng" w="9525">
            <a:solidFill>
              <a:schemeClr val="dk2"/>
            </a:solidFill>
            <a:prstDash val="solid"/>
            <a:round/>
            <a:headEnd len="med" w="med" type="none"/>
            <a:tailEnd len="med" w="med" type="none"/>
          </a:ln>
        </p:spPr>
      </p:cxnSp>
      <p:cxnSp>
        <p:nvCxnSpPr>
          <p:cNvPr id="1092" name="Google Shape;1092;p142"/>
          <p:cNvCxnSpPr>
            <a:endCxn id="1059" idx="1"/>
          </p:cNvCxnSpPr>
          <p:nvPr/>
        </p:nvCxnSpPr>
        <p:spPr>
          <a:xfrm flipH="1" rot="10800000">
            <a:off x="6668140" y="378224"/>
            <a:ext cx="208800" cy="376800"/>
          </a:xfrm>
          <a:prstGeom prst="straightConnector1">
            <a:avLst/>
          </a:prstGeom>
          <a:noFill/>
          <a:ln cap="flat" cmpd="sng" w="9525">
            <a:solidFill>
              <a:schemeClr val="dk2"/>
            </a:solidFill>
            <a:prstDash val="lgDash"/>
            <a:round/>
            <a:headEnd len="med" w="med" type="none"/>
            <a:tailEnd len="med" w="med" type="none"/>
          </a:ln>
        </p:spPr>
      </p:cxnSp>
      <p:grpSp>
        <p:nvGrpSpPr>
          <p:cNvPr id="1093" name="Google Shape;1093;p142"/>
          <p:cNvGrpSpPr/>
          <p:nvPr/>
        </p:nvGrpSpPr>
        <p:grpSpPr>
          <a:xfrm>
            <a:off x="7585090" y="1025388"/>
            <a:ext cx="212739" cy="172975"/>
            <a:chOff x="3915500" y="3855877"/>
            <a:chExt cx="539400" cy="346157"/>
          </a:xfrm>
        </p:grpSpPr>
        <p:sp>
          <p:nvSpPr>
            <p:cNvPr id="1094" name="Google Shape;109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96" name="Google Shape;1096;p142"/>
          <p:cNvCxnSpPr>
            <a:stCxn id="1055" idx="3"/>
            <a:endCxn id="1094" idx="1"/>
          </p:cNvCxnSpPr>
          <p:nvPr/>
        </p:nvCxnSpPr>
        <p:spPr>
          <a:xfrm>
            <a:off x="6526441" y="1137274"/>
            <a:ext cx="1058700" cy="0"/>
          </a:xfrm>
          <a:prstGeom prst="straightConnector1">
            <a:avLst/>
          </a:prstGeom>
          <a:noFill/>
          <a:ln cap="flat" cmpd="sng" w="9525">
            <a:solidFill>
              <a:schemeClr val="dk2"/>
            </a:solidFill>
            <a:prstDash val="solid"/>
            <a:round/>
            <a:headEnd len="med" w="med" type="none"/>
            <a:tailEnd len="med" w="med" type="none"/>
          </a:ln>
        </p:spPr>
      </p:cxnSp>
      <p:grpSp>
        <p:nvGrpSpPr>
          <p:cNvPr id="1097" name="Google Shape;1097;p142"/>
          <p:cNvGrpSpPr/>
          <p:nvPr/>
        </p:nvGrpSpPr>
        <p:grpSpPr>
          <a:xfrm>
            <a:off x="7237940" y="1446013"/>
            <a:ext cx="212739" cy="172975"/>
            <a:chOff x="3915500" y="3855877"/>
            <a:chExt cx="539400" cy="346157"/>
          </a:xfrm>
        </p:grpSpPr>
        <p:sp>
          <p:nvSpPr>
            <p:cNvPr id="1098" name="Google Shape;109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0" name="Google Shape;1100;p142"/>
          <p:cNvGrpSpPr/>
          <p:nvPr/>
        </p:nvGrpSpPr>
        <p:grpSpPr>
          <a:xfrm>
            <a:off x="7237940" y="1740663"/>
            <a:ext cx="212739" cy="172975"/>
            <a:chOff x="3915500" y="3855877"/>
            <a:chExt cx="539400" cy="346157"/>
          </a:xfrm>
        </p:grpSpPr>
        <p:sp>
          <p:nvSpPr>
            <p:cNvPr id="1101" name="Google Shape;110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3" name="Google Shape;1103;p142"/>
          <p:cNvGrpSpPr/>
          <p:nvPr/>
        </p:nvGrpSpPr>
        <p:grpSpPr>
          <a:xfrm>
            <a:off x="7237940" y="2035313"/>
            <a:ext cx="212739" cy="172975"/>
            <a:chOff x="3915500" y="3855877"/>
            <a:chExt cx="539400" cy="346157"/>
          </a:xfrm>
        </p:grpSpPr>
        <p:sp>
          <p:nvSpPr>
            <p:cNvPr id="1104" name="Google Shape;110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6" name="Google Shape;1106;p142"/>
          <p:cNvGrpSpPr/>
          <p:nvPr/>
        </p:nvGrpSpPr>
        <p:grpSpPr>
          <a:xfrm>
            <a:off x="7237940" y="2329963"/>
            <a:ext cx="212739" cy="172975"/>
            <a:chOff x="3915500" y="3855877"/>
            <a:chExt cx="539400" cy="346157"/>
          </a:xfrm>
        </p:grpSpPr>
        <p:sp>
          <p:nvSpPr>
            <p:cNvPr id="1107" name="Google Shape;110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09" name="Google Shape;1109;p142"/>
          <p:cNvCxnSpPr>
            <a:stCxn id="1094" idx="2"/>
            <a:endCxn id="1107" idx="3"/>
          </p:cNvCxnSpPr>
          <p:nvPr/>
        </p:nvCxnSpPr>
        <p:spPr>
          <a:xfrm rot="5400000">
            <a:off x="6949259" y="1699663"/>
            <a:ext cx="1243500" cy="240900"/>
          </a:xfrm>
          <a:prstGeom prst="bentConnector2">
            <a:avLst/>
          </a:prstGeom>
          <a:noFill/>
          <a:ln cap="flat" cmpd="sng" w="9525">
            <a:solidFill>
              <a:schemeClr val="dk2"/>
            </a:solidFill>
            <a:prstDash val="solid"/>
            <a:round/>
            <a:headEnd len="med" w="med" type="none"/>
            <a:tailEnd len="med" w="med" type="none"/>
          </a:ln>
        </p:spPr>
      </p:cxnSp>
      <p:cxnSp>
        <p:nvCxnSpPr>
          <p:cNvPr id="1110" name="Google Shape;1110;p142"/>
          <p:cNvCxnSpPr>
            <a:stCxn id="1094" idx="2"/>
            <a:endCxn id="1104" idx="3"/>
          </p:cNvCxnSpPr>
          <p:nvPr/>
        </p:nvCxnSpPr>
        <p:spPr>
          <a:xfrm rot="5400000">
            <a:off x="7096559" y="1552363"/>
            <a:ext cx="948900" cy="240900"/>
          </a:xfrm>
          <a:prstGeom prst="bentConnector2">
            <a:avLst/>
          </a:prstGeom>
          <a:noFill/>
          <a:ln cap="flat" cmpd="sng" w="9525">
            <a:solidFill>
              <a:schemeClr val="dk2"/>
            </a:solidFill>
            <a:prstDash val="solid"/>
            <a:round/>
            <a:headEnd len="med" w="med" type="none"/>
            <a:tailEnd len="med" w="med" type="none"/>
          </a:ln>
        </p:spPr>
      </p:cxnSp>
      <p:cxnSp>
        <p:nvCxnSpPr>
          <p:cNvPr id="1111" name="Google Shape;1111;p142"/>
          <p:cNvCxnSpPr>
            <a:stCxn id="1094" idx="2"/>
            <a:endCxn id="1101" idx="3"/>
          </p:cNvCxnSpPr>
          <p:nvPr/>
        </p:nvCxnSpPr>
        <p:spPr>
          <a:xfrm rot="5400000">
            <a:off x="7243859" y="1405063"/>
            <a:ext cx="654300" cy="240900"/>
          </a:xfrm>
          <a:prstGeom prst="bentConnector2">
            <a:avLst/>
          </a:prstGeom>
          <a:noFill/>
          <a:ln cap="flat" cmpd="sng" w="9525">
            <a:solidFill>
              <a:schemeClr val="dk2"/>
            </a:solidFill>
            <a:prstDash val="solid"/>
            <a:round/>
            <a:headEnd len="med" w="med" type="none"/>
            <a:tailEnd len="med" w="med" type="none"/>
          </a:ln>
        </p:spPr>
      </p:cxnSp>
      <p:cxnSp>
        <p:nvCxnSpPr>
          <p:cNvPr id="1112" name="Google Shape;1112;p142"/>
          <p:cNvCxnSpPr>
            <a:stCxn id="1094" idx="2"/>
            <a:endCxn id="1098" idx="3"/>
          </p:cNvCxnSpPr>
          <p:nvPr/>
        </p:nvCxnSpPr>
        <p:spPr>
          <a:xfrm rot="5400000">
            <a:off x="7391309" y="1257613"/>
            <a:ext cx="359400" cy="240900"/>
          </a:xfrm>
          <a:prstGeom prst="bentConnector2">
            <a:avLst/>
          </a:prstGeom>
          <a:noFill/>
          <a:ln cap="flat" cmpd="sng" w="9525">
            <a:solidFill>
              <a:schemeClr val="dk2"/>
            </a:solidFill>
            <a:prstDash val="solid"/>
            <a:round/>
            <a:headEnd len="med" w="med" type="none"/>
            <a:tailEnd len="med" w="med" type="none"/>
          </a:ln>
        </p:spPr>
      </p:cxnSp>
      <p:grpSp>
        <p:nvGrpSpPr>
          <p:cNvPr id="1113" name="Google Shape;1113;p142"/>
          <p:cNvGrpSpPr/>
          <p:nvPr/>
        </p:nvGrpSpPr>
        <p:grpSpPr>
          <a:xfrm>
            <a:off x="5920365" y="2225413"/>
            <a:ext cx="212739" cy="172975"/>
            <a:chOff x="3915500" y="3855877"/>
            <a:chExt cx="539400" cy="346157"/>
          </a:xfrm>
        </p:grpSpPr>
        <p:sp>
          <p:nvSpPr>
            <p:cNvPr id="1114" name="Google Shape;111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142"/>
          <p:cNvGrpSpPr/>
          <p:nvPr/>
        </p:nvGrpSpPr>
        <p:grpSpPr>
          <a:xfrm>
            <a:off x="5920365" y="2599438"/>
            <a:ext cx="212739" cy="172975"/>
            <a:chOff x="3915500" y="3855877"/>
            <a:chExt cx="539400" cy="346157"/>
          </a:xfrm>
        </p:grpSpPr>
        <p:sp>
          <p:nvSpPr>
            <p:cNvPr id="1117" name="Google Shape;111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19" name="Google Shape;1119;p142"/>
          <p:cNvCxnSpPr>
            <a:stCxn id="1118" idx="0"/>
            <a:endCxn id="1114" idx="2"/>
          </p:cNvCxnSpPr>
          <p:nvPr/>
        </p:nvCxnSpPr>
        <p:spPr>
          <a:xfrm rot="10800000">
            <a:off x="6026734" y="2398438"/>
            <a:ext cx="0" cy="201000"/>
          </a:xfrm>
          <a:prstGeom prst="straightConnector1">
            <a:avLst/>
          </a:prstGeom>
          <a:noFill/>
          <a:ln cap="flat" cmpd="sng" w="9525">
            <a:solidFill>
              <a:schemeClr val="dk2"/>
            </a:solidFill>
            <a:prstDash val="solid"/>
            <a:round/>
            <a:headEnd len="med" w="med" type="none"/>
            <a:tailEnd len="med" w="med" type="triangle"/>
          </a:ln>
        </p:spPr>
      </p:cxnSp>
      <p:grpSp>
        <p:nvGrpSpPr>
          <p:cNvPr id="1120" name="Google Shape;1120;p142"/>
          <p:cNvGrpSpPr/>
          <p:nvPr/>
        </p:nvGrpSpPr>
        <p:grpSpPr>
          <a:xfrm>
            <a:off x="5920365" y="1366313"/>
            <a:ext cx="212739" cy="172975"/>
            <a:chOff x="3915500" y="3855877"/>
            <a:chExt cx="539400" cy="346157"/>
          </a:xfrm>
        </p:grpSpPr>
        <p:sp>
          <p:nvSpPr>
            <p:cNvPr id="1121" name="Google Shape;112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3" name="Google Shape;1123;p142"/>
          <p:cNvGrpSpPr/>
          <p:nvPr/>
        </p:nvGrpSpPr>
        <p:grpSpPr>
          <a:xfrm>
            <a:off x="5920365" y="1651588"/>
            <a:ext cx="212739" cy="172975"/>
            <a:chOff x="3915500" y="3855877"/>
            <a:chExt cx="539400" cy="346157"/>
          </a:xfrm>
        </p:grpSpPr>
        <p:sp>
          <p:nvSpPr>
            <p:cNvPr id="1124" name="Google Shape;112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6" name="Google Shape;1126;p142"/>
          <p:cNvGrpSpPr/>
          <p:nvPr/>
        </p:nvGrpSpPr>
        <p:grpSpPr>
          <a:xfrm>
            <a:off x="5920352" y="1939051"/>
            <a:ext cx="212739" cy="172975"/>
            <a:chOff x="3915500" y="3855877"/>
            <a:chExt cx="539400" cy="346157"/>
          </a:xfrm>
        </p:grpSpPr>
        <p:sp>
          <p:nvSpPr>
            <p:cNvPr id="1127" name="Google Shape;112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142"/>
          <p:cNvGrpSpPr/>
          <p:nvPr/>
        </p:nvGrpSpPr>
        <p:grpSpPr>
          <a:xfrm>
            <a:off x="6666077" y="1366313"/>
            <a:ext cx="212739" cy="172975"/>
            <a:chOff x="3915500" y="3855877"/>
            <a:chExt cx="539400" cy="346157"/>
          </a:xfrm>
        </p:grpSpPr>
        <p:sp>
          <p:nvSpPr>
            <p:cNvPr id="1130" name="Google Shape;113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2" name="Google Shape;1132;p142"/>
          <p:cNvGrpSpPr/>
          <p:nvPr/>
        </p:nvGrpSpPr>
        <p:grpSpPr>
          <a:xfrm>
            <a:off x="6666077" y="1649288"/>
            <a:ext cx="212739" cy="172975"/>
            <a:chOff x="3915500" y="3855877"/>
            <a:chExt cx="539400" cy="346157"/>
          </a:xfrm>
        </p:grpSpPr>
        <p:sp>
          <p:nvSpPr>
            <p:cNvPr id="1133" name="Google Shape;113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35" name="Google Shape;1135;p142"/>
          <p:cNvCxnSpPr>
            <a:stCxn id="1121" idx="3"/>
            <a:endCxn id="1130" idx="1"/>
          </p:cNvCxnSpPr>
          <p:nvPr/>
        </p:nvCxnSpPr>
        <p:spPr>
          <a:xfrm>
            <a:off x="6133104" y="1478199"/>
            <a:ext cx="533100" cy="0"/>
          </a:xfrm>
          <a:prstGeom prst="straightConnector1">
            <a:avLst/>
          </a:prstGeom>
          <a:noFill/>
          <a:ln cap="flat" cmpd="sng" w="9525">
            <a:solidFill>
              <a:schemeClr val="dk2"/>
            </a:solidFill>
            <a:prstDash val="solid"/>
            <a:round/>
            <a:headEnd len="med" w="med" type="none"/>
            <a:tailEnd len="med" w="med" type="none"/>
          </a:ln>
        </p:spPr>
      </p:cxnSp>
      <p:cxnSp>
        <p:nvCxnSpPr>
          <p:cNvPr id="1136" name="Google Shape;1136;p142"/>
          <p:cNvCxnSpPr>
            <a:stCxn id="1124" idx="3"/>
            <a:endCxn id="1133" idx="1"/>
          </p:cNvCxnSpPr>
          <p:nvPr/>
        </p:nvCxnSpPr>
        <p:spPr>
          <a:xfrm flipH="1" rot="10800000">
            <a:off x="6133104" y="1761074"/>
            <a:ext cx="533100" cy="2400"/>
          </a:xfrm>
          <a:prstGeom prst="straightConnector1">
            <a:avLst/>
          </a:prstGeom>
          <a:noFill/>
          <a:ln cap="flat" cmpd="sng" w="9525">
            <a:solidFill>
              <a:schemeClr val="dk2"/>
            </a:solidFill>
            <a:prstDash val="solid"/>
            <a:round/>
            <a:headEnd len="med" w="med" type="none"/>
            <a:tailEnd len="med" w="med" type="none"/>
          </a:ln>
        </p:spPr>
      </p:cxnSp>
      <p:cxnSp>
        <p:nvCxnSpPr>
          <p:cNvPr id="1137" name="Google Shape;1137;p142"/>
          <p:cNvCxnSpPr>
            <a:stCxn id="1055" idx="2"/>
            <a:endCxn id="1114" idx="3"/>
          </p:cNvCxnSpPr>
          <p:nvPr/>
        </p:nvCxnSpPr>
        <p:spPr>
          <a:xfrm rot="5400000">
            <a:off x="5707122" y="1624213"/>
            <a:ext cx="1138800" cy="287100"/>
          </a:xfrm>
          <a:prstGeom prst="bentConnector2">
            <a:avLst/>
          </a:prstGeom>
          <a:noFill/>
          <a:ln cap="flat" cmpd="sng" w="9525">
            <a:solidFill>
              <a:schemeClr val="dk2"/>
            </a:solidFill>
            <a:prstDash val="solid"/>
            <a:round/>
            <a:headEnd len="med" w="med" type="none"/>
            <a:tailEnd len="med" w="med" type="none"/>
          </a:ln>
        </p:spPr>
      </p:cxnSp>
      <p:cxnSp>
        <p:nvCxnSpPr>
          <p:cNvPr id="1138" name="Google Shape;1138;p142"/>
          <p:cNvCxnSpPr>
            <a:stCxn id="1127" idx="3"/>
            <a:endCxn id="1055" idx="2"/>
          </p:cNvCxnSpPr>
          <p:nvPr/>
        </p:nvCxnSpPr>
        <p:spPr>
          <a:xfrm flipH="1" rot="10800000">
            <a:off x="6133091" y="1198337"/>
            <a:ext cx="287100" cy="852600"/>
          </a:xfrm>
          <a:prstGeom prst="bentConnector2">
            <a:avLst/>
          </a:prstGeom>
          <a:noFill/>
          <a:ln cap="flat" cmpd="sng" w="9525">
            <a:solidFill>
              <a:schemeClr val="dk2"/>
            </a:solidFill>
            <a:prstDash val="solid"/>
            <a:round/>
            <a:headEnd len="med" w="med" type="none"/>
            <a:tailEnd len="med" w="med" type="none"/>
          </a:ln>
        </p:spPr>
      </p:cxnSp>
      <p:cxnSp>
        <p:nvCxnSpPr>
          <p:cNvPr id="1139" name="Google Shape;1139;p142"/>
          <p:cNvCxnSpPr>
            <a:stCxn id="1124" idx="2"/>
            <a:endCxn id="1133" idx="2"/>
          </p:cNvCxnSpPr>
          <p:nvPr/>
        </p:nvCxnSpPr>
        <p:spPr>
          <a:xfrm rot="-5400000">
            <a:off x="6398434" y="1450463"/>
            <a:ext cx="2400" cy="745800"/>
          </a:xfrm>
          <a:prstGeom prst="bentConnector3">
            <a:avLst>
              <a:gd fmla="val -2454676" name="adj1"/>
            </a:avLst>
          </a:prstGeom>
          <a:noFill/>
          <a:ln cap="flat" cmpd="sng" w="9525">
            <a:solidFill>
              <a:schemeClr val="dk2"/>
            </a:solidFill>
            <a:prstDash val="solid"/>
            <a:round/>
            <a:headEnd len="med" w="med" type="none"/>
            <a:tailEnd len="med" w="med" type="none"/>
          </a:ln>
        </p:spPr>
      </p:cxnSp>
      <p:cxnSp>
        <p:nvCxnSpPr>
          <p:cNvPr id="1140" name="Google Shape;1140;p142"/>
          <p:cNvCxnSpPr>
            <a:stCxn id="1122" idx="0"/>
            <a:endCxn id="1105" idx="1"/>
          </p:cNvCxnSpPr>
          <p:nvPr/>
        </p:nvCxnSpPr>
        <p:spPr>
          <a:xfrm flipH="1" rot="-5400000">
            <a:off x="6284434" y="1108613"/>
            <a:ext cx="695700" cy="1211100"/>
          </a:xfrm>
          <a:prstGeom prst="bentConnector4">
            <a:avLst>
              <a:gd fmla="val -15019" name="adj1"/>
              <a:gd fmla="val 83811" name="adj2"/>
            </a:avLst>
          </a:prstGeom>
          <a:noFill/>
          <a:ln cap="flat" cmpd="sng" w="9525">
            <a:solidFill>
              <a:schemeClr val="dk2"/>
            </a:solidFill>
            <a:prstDash val="solid"/>
            <a:round/>
            <a:headEnd len="med" w="med" type="none"/>
            <a:tailEnd len="med" w="med" type="none"/>
          </a:ln>
        </p:spPr>
      </p:cxnSp>
      <p:sp>
        <p:nvSpPr>
          <p:cNvPr id="1141" name="Google Shape;1141;p142"/>
          <p:cNvSpPr/>
          <p:nvPr/>
        </p:nvSpPr>
        <p:spPr>
          <a:xfrm>
            <a:off x="2107852" y="4148592"/>
            <a:ext cx="1965000" cy="7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142" name="Google Shape;1142;p142"/>
          <p:cNvSpPr/>
          <p:nvPr/>
        </p:nvSpPr>
        <p:spPr>
          <a:xfrm>
            <a:off x="2107851" y="3716933"/>
            <a:ext cx="1965000" cy="45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InfrastructuurKenmerk</a:t>
            </a:r>
            <a:endParaRPr b="0" i="0" sz="1400" u="none" cap="none" strike="noStrike">
              <a:solidFill>
                <a:srgbClr val="000000"/>
              </a:solidFill>
              <a:latin typeface="Arial"/>
              <a:ea typeface="Arial"/>
              <a:cs typeface="Arial"/>
              <a:sym typeface="Arial"/>
            </a:endParaRPr>
          </a:p>
        </p:txBody>
      </p:sp>
      <p:cxnSp>
        <p:nvCxnSpPr>
          <p:cNvPr id="1143" name="Google Shape;1143;p142"/>
          <p:cNvCxnSpPr>
            <a:stCxn id="1077" idx="2"/>
            <a:endCxn id="1142" idx="0"/>
          </p:cNvCxnSpPr>
          <p:nvPr/>
        </p:nvCxnSpPr>
        <p:spPr>
          <a:xfrm>
            <a:off x="3090352" y="3283667"/>
            <a:ext cx="0" cy="433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142"/>
          <p:cNvSpPr txBox="1"/>
          <p:nvPr/>
        </p:nvSpPr>
        <p:spPr>
          <a:xfrm>
            <a:off x="3090350" y="3378163"/>
            <a:ext cx="14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kenmerk 0..*</a:t>
            </a:r>
            <a:endParaRPr sz="10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43"/>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150" name="Google Shape;1150;p143"/>
          <p:cNvSpPr txBox="1"/>
          <p:nvPr/>
        </p:nvSpPr>
        <p:spPr>
          <a:xfrm>
            <a:off x="510225" y="273825"/>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infrastructuurkosten</a:t>
            </a:r>
            <a:endParaRPr b="1" i="0" sz="2400" u="none" cap="none" strike="noStrike">
              <a:solidFill>
                <a:srgbClr val="000000"/>
              </a:solidFill>
              <a:latin typeface="Arial"/>
              <a:ea typeface="Arial"/>
              <a:cs typeface="Arial"/>
              <a:sym typeface="Arial"/>
            </a:endParaRPr>
          </a:p>
        </p:txBody>
      </p:sp>
      <p:sp>
        <p:nvSpPr>
          <p:cNvPr id="1151" name="Google Shape;1151;p143"/>
          <p:cNvSpPr txBox="1"/>
          <p:nvPr/>
        </p:nvSpPr>
        <p:spPr>
          <a:xfrm>
            <a:off x="510225" y="766888"/>
            <a:ext cx="45264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Bozar heeft een capaciteit voor een bepaald aantal bezoekers en heeft een bepaalde oppervlakte. Het is bereikbaar met het openbaar vervoer en is toegankelijk voor rolstoelgebruikers. </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Ook heeft de Bozar een gratis wifi-verbinding.</a:t>
            </a:r>
            <a:endParaRPr sz="1300">
              <a:solidFill>
                <a:schemeClr val="dk1"/>
              </a:solidFill>
              <a:latin typeface="Calibri"/>
              <a:ea typeface="Calibri"/>
              <a:cs typeface="Calibri"/>
              <a:sym typeface="Calibri"/>
            </a:endParaRPr>
          </a:p>
        </p:txBody>
      </p:sp>
      <p:sp>
        <p:nvSpPr>
          <p:cNvPr id="1152" name="Google Shape;1152;p143"/>
          <p:cNvSpPr txBox="1"/>
          <p:nvPr/>
        </p:nvSpPr>
        <p:spPr>
          <a:xfrm>
            <a:off x="5674500" y="2935875"/>
            <a:ext cx="31815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De klasse </a:t>
            </a:r>
            <a:r>
              <a:rPr b="1" lang="en" sz="1100">
                <a:latin typeface="Proxima Nova"/>
                <a:ea typeface="Proxima Nova"/>
                <a:cs typeface="Proxima Nova"/>
                <a:sym typeface="Proxima Nova"/>
              </a:rPr>
              <a:t>Infrastructuurkenmerk </a:t>
            </a:r>
            <a:r>
              <a:rPr lang="en" sz="1100">
                <a:latin typeface="Proxima Nova"/>
                <a:ea typeface="Proxima Nova"/>
                <a:cs typeface="Proxima Nova"/>
                <a:sym typeface="Proxima Nova"/>
              </a:rPr>
              <a:t>heeft verschillende kenmerken: </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100">
              <a:latin typeface="Proxima Nova"/>
              <a:ea typeface="Proxima Nova"/>
              <a:cs typeface="Proxima Nova"/>
              <a:sym typeface="Proxima Nova"/>
            </a:endParaRPr>
          </a:p>
          <a:p>
            <a:pPr indent="-298450" lvl="0" marL="457200" marR="0" rtl="0" algn="l">
              <a:lnSpc>
                <a:spcPct val="100000"/>
              </a:lnSpc>
              <a:spcBef>
                <a:spcPts val="0"/>
              </a:spcBef>
              <a:spcAft>
                <a:spcPts val="0"/>
              </a:spcAft>
              <a:buSzPts val="1100"/>
              <a:buFont typeface="Proxima Nova"/>
              <a:buChar char="●"/>
            </a:pPr>
            <a:r>
              <a:rPr b="1" lang="en" sz="1100">
                <a:latin typeface="Proxima Nova"/>
                <a:ea typeface="Proxima Nova"/>
                <a:cs typeface="Proxima Nova"/>
                <a:sym typeface="Proxima Nova"/>
              </a:rPr>
              <a:t>AlgemeenInfrastructuurKenmerk</a:t>
            </a:r>
            <a:r>
              <a:rPr lang="en" sz="1100">
                <a:latin typeface="Proxima Nova"/>
                <a:ea typeface="Proxima Nova"/>
                <a:cs typeface="Proxima Nova"/>
                <a:sym typeface="Proxima Nova"/>
              </a:rPr>
              <a:t> (zoals bereikbaarheid, capaciteit, gebruik)</a:t>
            </a:r>
            <a:endParaRPr sz="1100">
              <a:latin typeface="Proxima Nova"/>
              <a:ea typeface="Proxima Nova"/>
              <a:cs typeface="Proxima Nova"/>
              <a:sym typeface="Proxima Nova"/>
            </a:endParaRPr>
          </a:p>
          <a:p>
            <a:pPr indent="-298450" lvl="0" marL="457200" marR="0" rtl="0" algn="l">
              <a:lnSpc>
                <a:spcPct val="100000"/>
              </a:lnSpc>
              <a:spcBef>
                <a:spcPts val="0"/>
              </a:spcBef>
              <a:spcAft>
                <a:spcPts val="0"/>
              </a:spcAft>
              <a:buSzPts val="1100"/>
              <a:buFont typeface="Proxima Nova"/>
              <a:buChar char="●"/>
            </a:pPr>
            <a:r>
              <a:rPr b="1" lang="en" sz="1100">
                <a:latin typeface="Proxima Nova"/>
                <a:ea typeface="Proxima Nova"/>
                <a:cs typeface="Proxima Nova"/>
                <a:sym typeface="Proxima Nova"/>
              </a:rPr>
              <a:t>TechnischinfrastructuurKenmerk</a:t>
            </a:r>
            <a:r>
              <a:rPr lang="en" sz="1100">
                <a:latin typeface="Proxima Nova"/>
                <a:ea typeface="Proxima Nova"/>
                <a:cs typeface="Proxima Nova"/>
                <a:sym typeface="Proxima Nova"/>
              </a:rPr>
              <a:t> (zoals het al dan niet aanwezig zijn van een internetconnectie)</a:t>
            </a:r>
            <a:endParaRPr sz="1100">
              <a:latin typeface="Proxima Nova"/>
              <a:ea typeface="Proxima Nova"/>
              <a:cs typeface="Proxima Nova"/>
              <a:sym typeface="Proxima Nova"/>
            </a:endParaRPr>
          </a:p>
        </p:txBody>
      </p:sp>
      <p:grpSp>
        <p:nvGrpSpPr>
          <p:cNvPr id="1153" name="Google Shape;1153;p143"/>
          <p:cNvGrpSpPr/>
          <p:nvPr/>
        </p:nvGrpSpPr>
        <p:grpSpPr>
          <a:xfrm>
            <a:off x="6313552" y="460501"/>
            <a:ext cx="212739" cy="172975"/>
            <a:chOff x="3915500" y="3855877"/>
            <a:chExt cx="539400" cy="346157"/>
          </a:xfrm>
        </p:grpSpPr>
        <p:sp>
          <p:nvSpPr>
            <p:cNvPr id="1154" name="Google Shape;115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6" name="Google Shape;1156;p143"/>
          <p:cNvGrpSpPr/>
          <p:nvPr/>
        </p:nvGrpSpPr>
        <p:grpSpPr>
          <a:xfrm>
            <a:off x="5845240" y="1025388"/>
            <a:ext cx="212739" cy="172975"/>
            <a:chOff x="3915500" y="3855877"/>
            <a:chExt cx="539400" cy="346157"/>
          </a:xfrm>
        </p:grpSpPr>
        <p:sp>
          <p:nvSpPr>
            <p:cNvPr id="1157" name="Google Shape;1157;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9" name="Google Shape;1159;p143"/>
          <p:cNvGrpSpPr/>
          <p:nvPr/>
        </p:nvGrpSpPr>
        <p:grpSpPr>
          <a:xfrm>
            <a:off x="6313702" y="1025388"/>
            <a:ext cx="212739" cy="172975"/>
            <a:chOff x="3915500" y="3855877"/>
            <a:chExt cx="539400" cy="346157"/>
          </a:xfrm>
        </p:grpSpPr>
        <p:sp>
          <p:nvSpPr>
            <p:cNvPr id="1160" name="Google Shape;1160;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62" name="Google Shape;1162;p143"/>
          <p:cNvCxnSpPr>
            <a:stCxn id="1161" idx="0"/>
            <a:endCxn id="1154" idx="2"/>
          </p:cNvCxnSpPr>
          <p:nvPr/>
        </p:nvCxnSpPr>
        <p:spPr>
          <a:xfrm rot="10800000">
            <a:off x="6420072" y="633588"/>
            <a:ext cx="0" cy="391800"/>
          </a:xfrm>
          <a:prstGeom prst="straightConnector1">
            <a:avLst/>
          </a:prstGeom>
          <a:noFill/>
          <a:ln cap="flat" cmpd="sng" w="9525">
            <a:solidFill>
              <a:schemeClr val="dk2"/>
            </a:solidFill>
            <a:prstDash val="solid"/>
            <a:round/>
            <a:headEnd len="med" w="med" type="none"/>
            <a:tailEnd len="med" w="med" type="none"/>
          </a:ln>
        </p:spPr>
      </p:cxnSp>
      <p:grpSp>
        <p:nvGrpSpPr>
          <p:cNvPr id="1163" name="Google Shape;1163;p143"/>
          <p:cNvGrpSpPr/>
          <p:nvPr/>
        </p:nvGrpSpPr>
        <p:grpSpPr>
          <a:xfrm>
            <a:off x="6876940" y="266338"/>
            <a:ext cx="212739" cy="172975"/>
            <a:chOff x="3915500" y="3855877"/>
            <a:chExt cx="539400" cy="346157"/>
          </a:xfrm>
        </p:grpSpPr>
        <p:sp>
          <p:nvSpPr>
            <p:cNvPr id="1164" name="Google Shape;116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6" name="Google Shape;1166;p143"/>
          <p:cNvGrpSpPr/>
          <p:nvPr/>
        </p:nvGrpSpPr>
        <p:grpSpPr>
          <a:xfrm>
            <a:off x="6876940" y="647163"/>
            <a:ext cx="212739" cy="172975"/>
            <a:chOff x="3915500" y="3855877"/>
            <a:chExt cx="539400" cy="346157"/>
          </a:xfrm>
        </p:grpSpPr>
        <p:sp>
          <p:nvSpPr>
            <p:cNvPr id="1167" name="Google Shape;1167;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69" name="Google Shape;1169;p143"/>
          <p:cNvCxnSpPr>
            <a:stCxn id="1160" idx="1"/>
            <a:endCxn id="1157" idx="3"/>
          </p:cNvCxnSpPr>
          <p:nvPr/>
        </p:nvCxnSpPr>
        <p:spPr>
          <a:xfrm rot="10800000">
            <a:off x="6058102" y="1137274"/>
            <a:ext cx="255600" cy="0"/>
          </a:xfrm>
          <a:prstGeom prst="straightConnector1">
            <a:avLst/>
          </a:prstGeom>
          <a:noFill/>
          <a:ln cap="flat" cmpd="sng" w="9525">
            <a:solidFill>
              <a:schemeClr val="dk2"/>
            </a:solidFill>
            <a:prstDash val="solid"/>
            <a:round/>
            <a:headEnd len="med" w="med" type="none"/>
            <a:tailEnd len="med" w="med" type="none"/>
          </a:ln>
        </p:spPr>
      </p:cxnSp>
      <p:grpSp>
        <p:nvGrpSpPr>
          <p:cNvPr id="1170" name="Google Shape;1170;p143"/>
          <p:cNvGrpSpPr/>
          <p:nvPr/>
        </p:nvGrpSpPr>
        <p:grpSpPr>
          <a:xfrm>
            <a:off x="8626840" y="530088"/>
            <a:ext cx="212739" cy="172975"/>
            <a:chOff x="3915500" y="3855877"/>
            <a:chExt cx="539400" cy="346157"/>
          </a:xfrm>
        </p:grpSpPr>
        <p:sp>
          <p:nvSpPr>
            <p:cNvPr id="1171" name="Google Shape;1171;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3" name="Google Shape;1173;p143"/>
          <p:cNvGrpSpPr/>
          <p:nvPr/>
        </p:nvGrpSpPr>
        <p:grpSpPr>
          <a:xfrm>
            <a:off x="8626840" y="777738"/>
            <a:ext cx="212739" cy="172975"/>
            <a:chOff x="3915500" y="3855877"/>
            <a:chExt cx="539400" cy="346157"/>
          </a:xfrm>
        </p:grpSpPr>
        <p:sp>
          <p:nvSpPr>
            <p:cNvPr id="1174" name="Google Shape;117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6" name="Google Shape;1176;p143"/>
          <p:cNvGrpSpPr/>
          <p:nvPr/>
        </p:nvGrpSpPr>
        <p:grpSpPr>
          <a:xfrm>
            <a:off x="8626840" y="1025388"/>
            <a:ext cx="212739" cy="172975"/>
            <a:chOff x="3915500" y="3855877"/>
            <a:chExt cx="539400" cy="346157"/>
          </a:xfrm>
        </p:grpSpPr>
        <p:sp>
          <p:nvSpPr>
            <p:cNvPr id="1177" name="Google Shape;1177;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9" name="Google Shape;1179;p143"/>
          <p:cNvGrpSpPr/>
          <p:nvPr/>
        </p:nvGrpSpPr>
        <p:grpSpPr>
          <a:xfrm>
            <a:off x="8626840" y="1273038"/>
            <a:ext cx="212739" cy="172975"/>
            <a:chOff x="3915500" y="3855877"/>
            <a:chExt cx="539400" cy="346157"/>
          </a:xfrm>
        </p:grpSpPr>
        <p:sp>
          <p:nvSpPr>
            <p:cNvPr id="1180" name="Google Shape;1180;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2" name="Google Shape;1182;p143"/>
          <p:cNvGrpSpPr/>
          <p:nvPr/>
        </p:nvGrpSpPr>
        <p:grpSpPr>
          <a:xfrm>
            <a:off x="8626840" y="1520688"/>
            <a:ext cx="212739" cy="172975"/>
            <a:chOff x="3915500" y="3855877"/>
            <a:chExt cx="539400" cy="346157"/>
          </a:xfrm>
        </p:grpSpPr>
        <p:sp>
          <p:nvSpPr>
            <p:cNvPr id="1183" name="Google Shape;1183;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5" name="Google Shape;1185;p143"/>
          <p:cNvGrpSpPr/>
          <p:nvPr/>
        </p:nvGrpSpPr>
        <p:grpSpPr>
          <a:xfrm>
            <a:off x="8626840" y="1768338"/>
            <a:ext cx="212739" cy="172975"/>
            <a:chOff x="3915500" y="3855877"/>
            <a:chExt cx="539400" cy="346157"/>
          </a:xfrm>
        </p:grpSpPr>
        <p:sp>
          <p:nvSpPr>
            <p:cNvPr id="1186" name="Google Shape;1186;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8" name="Google Shape;1188;p143"/>
          <p:cNvGrpSpPr/>
          <p:nvPr/>
        </p:nvGrpSpPr>
        <p:grpSpPr>
          <a:xfrm>
            <a:off x="8626840" y="2015988"/>
            <a:ext cx="212739" cy="172975"/>
            <a:chOff x="3915500" y="3855877"/>
            <a:chExt cx="539400" cy="346157"/>
          </a:xfrm>
        </p:grpSpPr>
        <p:sp>
          <p:nvSpPr>
            <p:cNvPr id="1189" name="Google Shape;1189;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91" name="Google Shape;1191;p143"/>
          <p:cNvCxnSpPr>
            <a:stCxn id="1167" idx="1"/>
            <a:endCxn id="1161" idx="3"/>
          </p:cNvCxnSpPr>
          <p:nvPr/>
        </p:nvCxnSpPr>
        <p:spPr>
          <a:xfrm flipH="1">
            <a:off x="6526540" y="759049"/>
            <a:ext cx="350400" cy="292800"/>
          </a:xfrm>
          <a:prstGeom prst="bentConnector3">
            <a:avLst>
              <a:gd fmla="val 116642" name="adj1"/>
            </a:avLst>
          </a:prstGeom>
          <a:noFill/>
          <a:ln cap="flat" cmpd="sng" w="9525">
            <a:solidFill>
              <a:schemeClr val="dk2"/>
            </a:solidFill>
            <a:prstDash val="solid"/>
            <a:round/>
            <a:headEnd len="med" w="med" type="none"/>
            <a:tailEnd len="med" w="med" type="none"/>
          </a:ln>
        </p:spPr>
      </p:cxnSp>
      <p:cxnSp>
        <p:nvCxnSpPr>
          <p:cNvPr id="1192" name="Google Shape;1192;p143"/>
          <p:cNvCxnSpPr>
            <a:endCxn id="1164" idx="1"/>
          </p:cNvCxnSpPr>
          <p:nvPr/>
        </p:nvCxnSpPr>
        <p:spPr>
          <a:xfrm flipH="1" rot="10800000">
            <a:off x="6668140" y="378224"/>
            <a:ext cx="208800" cy="376800"/>
          </a:xfrm>
          <a:prstGeom prst="straightConnector1">
            <a:avLst/>
          </a:prstGeom>
          <a:noFill/>
          <a:ln cap="flat" cmpd="sng" w="9525">
            <a:solidFill>
              <a:schemeClr val="dk2"/>
            </a:solidFill>
            <a:prstDash val="lgDash"/>
            <a:round/>
            <a:headEnd len="med" w="med" type="none"/>
            <a:tailEnd len="med" w="med" type="none"/>
          </a:ln>
        </p:spPr>
      </p:cxnSp>
      <p:grpSp>
        <p:nvGrpSpPr>
          <p:cNvPr id="1193" name="Google Shape;1193;p143"/>
          <p:cNvGrpSpPr/>
          <p:nvPr/>
        </p:nvGrpSpPr>
        <p:grpSpPr>
          <a:xfrm>
            <a:off x="7585090" y="1025388"/>
            <a:ext cx="212739" cy="172975"/>
            <a:chOff x="3915500" y="3855877"/>
            <a:chExt cx="539400" cy="346157"/>
          </a:xfrm>
        </p:grpSpPr>
        <p:sp>
          <p:nvSpPr>
            <p:cNvPr id="1194" name="Google Shape;119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43"/>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96" name="Google Shape;1196;p143"/>
          <p:cNvCxnSpPr>
            <a:stCxn id="1160" idx="3"/>
            <a:endCxn id="1194" idx="1"/>
          </p:cNvCxnSpPr>
          <p:nvPr/>
        </p:nvCxnSpPr>
        <p:spPr>
          <a:xfrm>
            <a:off x="6526441" y="1137274"/>
            <a:ext cx="1058700" cy="0"/>
          </a:xfrm>
          <a:prstGeom prst="straightConnector1">
            <a:avLst/>
          </a:prstGeom>
          <a:noFill/>
          <a:ln cap="flat" cmpd="sng" w="9525">
            <a:solidFill>
              <a:schemeClr val="dk2"/>
            </a:solidFill>
            <a:prstDash val="solid"/>
            <a:round/>
            <a:headEnd len="med" w="med" type="none"/>
            <a:tailEnd len="med" w="med" type="none"/>
          </a:ln>
        </p:spPr>
      </p:cxnSp>
      <p:grpSp>
        <p:nvGrpSpPr>
          <p:cNvPr id="1197" name="Google Shape;1197;p143"/>
          <p:cNvGrpSpPr/>
          <p:nvPr/>
        </p:nvGrpSpPr>
        <p:grpSpPr>
          <a:xfrm>
            <a:off x="7237940" y="1446013"/>
            <a:ext cx="212739" cy="172975"/>
            <a:chOff x="3915500" y="3855877"/>
            <a:chExt cx="539400" cy="346157"/>
          </a:xfrm>
        </p:grpSpPr>
        <p:sp>
          <p:nvSpPr>
            <p:cNvPr id="1198" name="Google Shape;1198;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43"/>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0" name="Google Shape;1200;p143"/>
          <p:cNvGrpSpPr/>
          <p:nvPr/>
        </p:nvGrpSpPr>
        <p:grpSpPr>
          <a:xfrm>
            <a:off x="7237940" y="1740663"/>
            <a:ext cx="212739" cy="172975"/>
            <a:chOff x="3915500" y="3855877"/>
            <a:chExt cx="539400" cy="346157"/>
          </a:xfrm>
        </p:grpSpPr>
        <p:sp>
          <p:nvSpPr>
            <p:cNvPr id="1201" name="Google Shape;1201;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43"/>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3" name="Google Shape;1203;p143"/>
          <p:cNvGrpSpPr/>
          <p:nvPr/>
        </p:nvGrpSpPr>
        <p:grpSpPr>
          <a:xfrm>
            <a:off x="7237940" y="2035313"/>
            <a:ext cx="212739" cy="172975"/>
            <a:chOff x="3915500" y="3855877"/>
            <a:chExt cx="539400" cy="346157"/>
          </a:xfrm>
        </p:grpSpPr>
        <p:sp>
          <p:nvSpPr>
            <p:cNvPr id="1204" name="Google Shape;120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6" name="Google Shape;1206;p143"/>
          <p:cNvGrpSpPr/>
          <p:nvPr/>
        </p:nvGrpSpPr>
        <p:grpSpPr>
          <a:xfrm>
            <a:off x="7237940" y="2329963"/>
            <a:ext cx="212739" cy="172975"/>
            <a:chOff x="3915500" y="3855877"/>
            <a:chExt cx="539400" cy="346157"/>
          </a:xfrm>
        </p:grpSpPr>
        <p:sp>
          <p:nvSpPr>
            <p:cNvPr id="1207" name="Google Shape;1207;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09" name="Google Shape;1209;p143"/>
          <p:cNvCxnSpPr>
            <a:stCxn id="1194" idx="2"/>
            <a:endCxn id="1207" idx="3"/>
          </p:cNvCxnSpPr>
          <p:nvPr/>
        </p:nvCxnSpPr>
        <p:spPr>
          <a:xfrm rot="5400000">
            <a:off x="6949259" y="1699663"/>
            <a:ext cx="1243500" cy="240900"/>
          </a:xfrm>
          <a:prstGeom prst="bentConnector2">
            <a:avLst/>
          </a:prstGeom>
          <a:noFill/>
          <a:ln cap="flat" cmpd="sng" w="9525">
            <a:solidFill>
              <a:schemeClr val="dk2"/>
            </a:solidFill>
            <a:prstDash val="solid"/>
            <a:round/>
            <a:headEnd len="med" w="med" type="none"/>
            <a:tailEnd len="med" w="med" type="none"/>
          </a:ln>
        </p:spPr>
      </p:cxnSp>
      <p:cxnSp>
        <p:nvCxnSpPr>
          <p:cNvPr id="1210" name="Google Shape;1210;p143"/>
          <p:cNvCxnSpPr>
            <a:stCxn id="1194" idx="2"/>
            <a:endCxn id="1204" idx="3"/>
          </p:cNvCxnSpPr>
          <p:nvPr/>
        </p:nvCxnSpPr>
        <p:spPr>
          <a:xfrm rot="5400000">
            <a:off x="7096559" y="1552363"/>
            <a:ext cx="948900" cy="240900"/>
          </a:xfrm>
          <a:prstGeom prst="bentConnector2">
            <a:avLst/>
          </a:prstGeom>
          <a:noFill/>
          <a:ln cap="flat" cmpd="sng" w="9525">
            <a:solidFill>
              <a:schemeClr val="dk2"/>
            </a:solidFill>
            <a:prstDash val="solid"/>
            <a:round/>
            <a:headEnd len="med" w="med" type="none"/>
            <a:tailEnd len="med" w="med" type="none"/>
          </a:ln>
        </p:spPr>
      </p:cxnSp>
      <p:cxnSp>
        <p:nvCxnSpPr>
          <p:cNvPr id="1211" name="Google Shape;1211;p143"/>
          <p:cNvCxnSpPr>
            <a:stCxn id="1194" idx="2"/>
            <a:endCxn id="1201" idx="3"/>
          </p:cNvCxnSpPr>
          <p:nvPr/>
        </p:nvCxnSpPr>
        <p:spPr>
          <a:xfrm rot="5400000">
            <a:off x="7243859" y="1405063"/>
            <a:ext cx="654300" cy="240900"/>
          </a:xfrm>
          <a:prstGeom prst="bentConnector2">
            <a:avLst/>
          </a:prstGeom>
          <a:noFill/>
          <a:ln cap="flat" cmpd="sng" w="9525">
            <a:solidFill>
              <a:schemeClr val="dk2"/>
            </a:solidFill>
            <a:prstDash val="solid"/>
            <a:round/>
            <a:headEnd len="med" w="med" type="none"/>
            <a:tailEnd len="med" w="med" type="none"/>
          </a:ln>
        </p:spPr>
      </p:cxnSp>
      <p:cxnSp>
        <p:nvCxnSpPr>
          <p:cNvPr id="1212" name="Google Shape;1212;p143"/>
          <p:cNvCxnSpPr>
            <a:stCxn id="1194" idx="2"/>
            <a:endCxn id="1198" idx="3"/>
          </p:cNvCxnSpPr>
          <p:nvPr/>
        </p:nvCxnSpPr>
        <p:spPr>
          <a:xfrm rot="5400000">
            <a:off x="7391309" y="1257613"/>
            <a:ext cx="359400" cy="240900"/>
          </a:xfrm>
          <a:prstGeom prst="bentConnector2">
            <a:avLst/>
          </a:prstGeom>
          <a:noFill/>
          <a:ln cap="flat" cmpd="sng" w="9525">
            <a:solidFill>
              <a:schemeClr val="dk2"/>
            </a:solidFill>
            <a:prstDash val="solid"/>
            <a:round/>
            <a:headEnd len="med" w="med" type="none"/>
            <a:tailEnd len="med" w="med" type="none"/>
          </a:ln>
        </p:spPr>
      </p:cxnSp>
      <p:grpSp>
        <p:nvGrpSpPr>
          <p:cNvPr id="1213" name="Google Shape;1213;p143"/>
          <p:cNvGrpSpPr/>
          <p:nvPr/>
        </p:nvGrpSpPr>
        <p:grpSpPr>
          <a:xfrm>
            <a:off x="5920365" y="2225413"/>
            <a:ext cx="212739" cy="172975"/>
            <a:chOff x="3915500" y="3855877"/>
            <a:chExt cx="539400" cy="346157"/>
          </a:xfrm>
        </p:grpSpPr>
        <p:sp>
          <p:nvSpPr>
            <p:cNvPr id="1214" name="Google Shape;121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6" name="Google Shape;1216;p143"/>
          <p:cNvGrpSpPr/>
          <p:nvPr/>
        </p:nvGrpSpPr>
        <p:grpSpPr>
          <a:xfrm>
            <a:off x="5920365" y="2599438"/>
            <a:ext cx="212739" cy="172975"/>
            <a:chOff x="3915500" y="3855877"/>
            <a:chExt cx="539400" cy="346157"/>
          </a:xfrm>
        </p:grpSpPr>
        <p:sp>
          <p:nvSpPr>
            <p:cNvPr id="1217" name="Google Shape;1217;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19" name="Google Shape;1219;p143"/>
          <p:cNvCxnSpPr>
            <a:stCxn id="1218" idx="0"/>
            <a:endCxn id="1214" idx="2"/>
          </p:cNvCxnSpPr>
          <p:nvPr/>
        </p:nvCxnSpPr>
        <p:spPr>
          <a:xfrm rot="10800000">
            <a:off x="6026734" y="2398438"/>
            <a:ext cx="0" cy="201000"/>
          </a:xfrm>
          <a:prstGeom prst="straightConnector1">
            <a:avLst/>
          </a:prstGeom>
          <a:noFill/>
          <a:ln cap="flat" cmpd="sng" w="9525">
            <a:solidFill>
              <a:schemeClr val="dk2"/>
            </a:solidFill>
            <a:prstDash val="solid"/>
            <a:round/>
            <a:headEnd len="med" w="med" type="none"/>
            <a:tailEnd len="med" w="med" type="triangle"/>
          </a:ln>
        </p:spPr>
      </p:cxnSp>
      <p:grpSp>
        <p:nvGrpSpPr>
          <p:cNvPr id="1220" name="Google Shape;1220;p143"/>
          <p:cNvGrpSpPr/>
          <p:nvPr/>
        </p:nvGrpSpPr>
        <p:grpSpPr>
          <a:xfrm>
            <a:off x="5920365" y="1366313"/>
            <a:ext cx="212739" cy="172975"/>
            <a:chOff x="3915500" y="3855877"/>
            <a:chExt cx="539400" cy="346157"/>
          </a:xfrm>
        </p:grpSpPr>
        <p:sp>
          <p:nvSpPr>
            <p:cNvPr id="1221" name="Google Shape;1221;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143"/>
          <p:cNvGrpSpPr/>
          <p:nvPr/>
        </p:nvGrpSpPr>
        <p:grpSpPr>
          <a:xfrm>
            <a:off x="5920365" y="1651588"/>
            <a:ext cx="212739" cy="172975"/>
            <a:chOff x="3915500" y="3855877"/>
            <a:chExt cx="539400" cy="346157"/>
          </a:xfrm>
        </p:grpSpPr>
        <p:sp>
          <p:nvSpPr>
            <p:cNvPr id="1224" name="Google Shape;122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6" name="Google Shape;1226;p143"/>
          <p:cNvGrpSpPr/>
          <p:nvPr/>
        </p:nvGrpSpPr>
        <p:grpSpPr>
          <a:xfrm>
            <a:off x="5920352" y="1939051"/>
            <a:ext cx="212739" cy="172975"/>
            <a:chOff x="3915500" y="3855877"/>
            <a:chExt cx="539400" cy="346157"/>
          </a:xfrm>
        </p:grpSpPr>
        <p:sp>
          <p:nvSpPr>
            <p:cNvPr id="1227" name="Google Shape;1227;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9" name="Google Shape;1229;p143"/>
          <p:cNvGrpSpPr/>
          <p:nvPr/>
        </p:nvGrpSpPr>
        <p:grpSpPr>
          <a:xfrm>
            <a:off x="6666077" y="1366313"/>
            <a:ext cx="212739" cy="172975"/>
            <a:chOff x="3915500" y="3855877"/>
            <a:chExt cx="539400" cy="346157"/>
          </a:xfrm>
        </p:grpSpPr>
        <p:sp>
          <p:nvSpPr>
            <p:cNvPr id="1230" name="Google Shape;1230;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2" name="Google Shape;1232;p143"/>
          <p:cNvGrpSpPr/>
          <p:nvPr/>
        </p:nvGrpSpPr>
        <p:grpSpPr>
          <a:xfrm>
            <a:off x="6666077" y="1649288"/>
            <a:ext cx="212739" cy="172975"/>
            <a:chOff x="3915500" y="3855877"/>
            <a:chExt cx="539400" cy="346157"/>
          </a:xfrm>
        </p:grpSpPr>
        <p:sp>
          <p:nvSpPr>
            <p:cNvPr id="1233" name="Google Shape;1233;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35" name="Google Shape;1235;p143"/>
          <p:cNvCxnSpPr>
            <a:stCxn id="1221" idx="3"/>
            <a:endCxn id="1230" idx="1"/>
          </p:cNvCxnSpPr>
          <p:nvPr/>
        </p:nvCxnSpPr>
        <p:spPr>
          <a:xfrm>
            <a:off x="6133104" y="1478199"/>
            <a:ext cx="533100" cy="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143"/>
          <p:cNvCxnSpPr>
            <a:stCxn id="1224" idx="3"/>
            <a:endCxn id="1233" idx="1"/>
          </p:cNvCxnSpPr>
          <p:nvPr/>
        </p:nvCxnSpPr>
        <p:spPr>
          <a:xfrm flipH="1" rot="10800000">
            <a:off x="6133104" y="1761074"/>
            <a:ext cx="533100" cy="2400"/>
          </a:xfrm>
          <a:prstGeom prst="straightConnector1">
            <a:avLst/>
          </a:prstGeom>
          <a:noFill/>
          <a:ln cap="flat" cmpd="sng" w="9525">
            <a:solidFill>
              <a:schemeClr val="dk2"/>
            </a:solidFill>
            <a:prstDash val="solid"/>
            <a:round/>
            <a:headEnd len="med" w="med" type="none"/>
            <a:tailEnd len="med" w="med" type="none"/>
          </a:ln>
        </p:spPr>
      </p:cxnSp>
      <p:cxnSp>
        <p:nvCxnSpPr>
          <p:cNvPr id="1237" name="Google Shape;1237;p143"/>
          <p:cNvCxnSpPr>
            <a:stCxn id="1160" idx="2"/>
            <a:endCxn id="1214" idx="3"/>
          </p:cNvCxnSpPr>
          <p:nvPr/>
        </p:nvCxnSpPr>
        <p:spPr>
          <a:xfrm rot="5400000">
            <a:off x="5707122" y="1624213"/>
            <a:ext cx="1138800" cy="287100"/>
          </a:xfrm>
          <a:prstGeom prst="bentConnector2">
            <a:avLst/>
          </a:prstGeom>
          <a:noFill/>
          <a:ln cap="flat" cmpd="sng" w="9525">
            <a:solidFill>
              <a:schemeClr val="dk2"/>
            </a:solidFill>
            <a:prstDash val="solid"/>
            <a:round/>
            <a:headEnd len="med" w="med" type="none"/>
            <a:tailEnd len="med" w="med" type="none"/>
          </a:ln>
        </p:spPr>
      </p:cxnSp>
      <p:cxnSp>
        <p:nvCxnSpPr>
          <p:cNvPr id="1238" name="Google Shape;1238;p143"/>
          <p:cNvCxnSpPr>
            <a:stCxn id="1227" idx="3"/>
            <a:endCxn id="1160" idx="2"/>
          </p:cNvCxnSpPr>
          <p:nvPr/>
        </p:nvCxnSpPr>
        <p:spPr>
          <a:xfrm flipH="1" rot="10800000">
            <a:off x="6133091" y="1198337"/>
            <a:ext cx="287100" cy="852600"/>
          </a:xfrm>
          <a:prstGeom prst="bentConnector2">
            <a:avLst/>
          </a:prstGeom>
          <a:noFill/>
          <a:ln cap="flat" cmpd="sng" w="9525">
            <a:solidFill>
              <a:schemeClr val="dk2"/>
            </a:solidFill>
            <a:prstDash val="solid"/>
            <a:round/>
            <a:headEnd len="med" w="med" type="none"/>
            <a:tailEnd len="med" w="med" type="none"/>
          </a:ln>
        </p:spPr>
      </p:cxnSp>
      <p:cxnSp>
        <p:nvCxnSpPr>
          <p:cNvPr id="1239" name="Google Shape;1239;p143"/>
          <p:cNvCxnSpPr>
            <a:stCxn id="1224" idx="2"/>
            <a:endCxn id="1233" idx="2"/>
          </p:cNvCxnSpPr>
          <p:nvPr/>
        </p:nvCxnSpPr>
        <p:spPr>
          <a:xfrm rot="-5400000">
            <a:off x="6398434" y="1450463"/>
            <a:ext cx="2400" cy="745800"/>
          </a:xfrm>
          <a:prstGeom prst="bentConnector3">
            <a:avLst>
              <a:gd fmla="val -2454676" name="adj1"/>
            </a:avLst>
          </a:prstGeom>
          <a:noFill/>
          <a:ln cap="flat" cmpd="sng" w="9525">
            <a:solidFill>
              <a:schemeClr val="dk2"/>
            </a:solidFill>
            <a:prstDash val="solid"/>
            <a:round/>
            <a:headEnd len="med" w="med" type="none"/>
            <a:tailEnd len="med" w="med" type="none"/>
          </a:ln>
        </p:spPr>
      </p:cxnSp>
      <p:cxnSp>
        <p:nvCxnSpPr>
          <p:cNvPr id="1240" name="Google Shape;1240;p143"/>
          <p:cNvCxnSpPr>
            <a:stCxn id="1222" idx="0"/>
            <a:endCxn id="1205" idx="1"/>
          </p:cNvCxnSpPr>
          <p:nvPr/>
        </p:nvCxnSpPr>
        <p:spPr>
          <a:xfrm flipH="1" rot="-5400000">
            <a:off x="6284434" y="1108613"/>
            <a:ext cx="695700" cy="1211100"/>
          </a:xfrm>
          <a:prstGeom prst="bentConnector4">
            <a:avLst>
              <a:gd fmla="val -15019" name="adj1"/>
              <a:gd fmla="val 83811" name="adj2"/>
            </a:avLst>
          </a:prstGeom>
          <a:noFill/>
          <a:ln cap="flat" cmpd="sng" w="9525">
            <a:solidFill>
              <a:schemeClr val="dk2"/>
            </a:solidFill>
            <a:prstDash val="solid"/>
            <a:round/>
            <a:headEnd len="med" w="med" type="none"/>
            <a:tailEnd len="med" w="med" type="none"/>
          </a:ln>
        </p:spPr>
      </p:cxnSp>
      <p:sp>
        <p:nvSpPr>
          <p:cNvPr id="1241" name="Google Shape;1241;p143"/>
          <p:cNvSpPr/>
          <p:nvPr/>
        </p:nvSpPr>
        <p:spPr>
          <a:xfrm>
            <a:off x="3381251" y="2566051"/>
            <a:ext cx="1272900" cy="4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242" name="Google Shape;1242;p143"/>
          <p:cNvSpPr/>
          <p:nvPr/>
        </p:nvSpPr>
        <p:spPr>
          <a:xfrm>
            <a:off x="3381250" y="2398450"/>
            <a:ext cx="1272900" cy="324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Infrastructuur</a:t>
            </a:r>
            <a:endParaRPr sz="1100"/>
          </a:p>
          <a:p>
            <a:pPr indent="0" lvl="0" marL="0" marR="0" rtl="0" algn="ctr">
              <a:lnSpc>
                <a:spcPct val="100000"/>
              </a:lnSpc>
              <a:spcBef>
                <a:spcPts val="0"/>
              </a:spcBef>
              <a:spcAft>
                <a:spcPts val="0"/>
              </a:spcAft>
              <a:buClr>
                <a:srgbClr val="000000"/>
              </a:buClr>
              <a:buSzPts val="1400"/>
              <a:buFont typeface="Arial"/>
              <a:buNone/>
            </a:pPr>
            <a:r>
              <a:rPr lang="en" sz="1100"/>
              <a:t>Kenmerk</a:t>
            </a:r>
            <a:endParaRPr b="0" i="0" sz="1100" u="none" cap="none" strike="noStrike">
              <a:solidFill>
                <a:srgbClr val="000000"/>
              </a:solidFill>
              <a:latin typeface="Arial"/>
              <a:ea typeface="Arial"/>
              <a:cs typeface="Arial"/>
              <a:sym typeface="Arial"/>
            </a:endParaRPr>
          </a:p>
        </p:txBody>
      </p:sp>
      <p:sp>
        <p:nvSpPr>
          <p:cNvPr id="1243" name="Google Shape;1243;p143"/>
          <p:cNvSpPr/>
          <p:nvPr/>
        </p:nvSpPr>
        <p:spPr>
          <a:xfrm>
            <a:off x="1024351" y="3430297"/>
            <a:ext cx="1272900" cy="4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000"/>
          </a:p>
        </p:txBody>
      </p:sp>
      <p:sp>
        <p:nvSpPr>
          <p:cNvPr id="1244" name="Google Shape;1244;p143"/>
          <p:cNvSpPr/>
          <p:nvPr/>
        </p:nvSpPr>
        <p:spPr>
          <a:xfrm>
            <a:off x="1024350" y="3172700"/>
            <a:ext cx="1272900" cy="320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t>AlgemeenInfrastructuur</a:t>
            </a:r>
            <a:r>
              <a:rPr lang="en" sz="900"/>
              <a:t>Kenmerk</a:t>
            </a:r>
            <a:endParaRPr b="0" i="0" sz="900" u="none" cap="none" strike="noStrike">
              <a:solidFill>
                <a:srgbClr val="000000"/>
              </a:solidFill>
              <a:latin typeface="Arial"/>
              <a:ea typeface="Arial"/>
              <a:cs typeface="Arial"/>
              <a:sym typeface="Arial"/>
            </a:endParaRPr>
          </a:p>
        </p:txBody>
      </p:sp>
      <p:sp>
        <p:nvSpPr>
          <p:cNvPr id="1245" name="Google Shape;1245;p143"/>
          <p:cNvSpPr/>
          <p:nvPr/>
        </p:nvSpPr>
        <p:spPr>
          <a:xfrm>
            <a:off x="1024351" y="4366541"/>
            <a:ext cx="1272900" cy="44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000"/>
          </a:p>
        </p:txBody>
      </p:sp>
      <p:sp>
        <p:nvSpPr>
          <p:cNvPr id="1246" name="Google Shape;1246;p143"/>
          <p:cNvSpPr/>
          <p:nvPr/>
        </p:nvSpPr>
        <p:spPr>
          <a:xfrm>
            <a:off x="1024350" y="4108944"/>
            <a:ext cx="1272900" cy="320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t>Technischinfrastructuur</a:t>
            </a:r>
            <a:r>
              <a:rPr lang="en" sz="900"/>
              <a:t>Kenmerk</a:t>
            </a:r>
            <a:endParaRPr b="0" i="0" sz="900" u="none" cap="none" strike="noStrike">
              <a:solidFill>
                <a:srgbClr val="000000"/>
              </a:solidFill>
              <a:latin typeface="Arial"/>
              <a:ea typeface="Arial"/>
              <a:cs typeface="Arial"/>
              <a:sym typeface="Arial"/>
            </a:endParaRPr>
          </a:p>
        </p:txBody>
      </p:sp>
      <p:cxnSp>
        <p:nvCxnSpPr>
          <p:cNvPr id="1247" name="Google Shape;1247;p143"/>
          <p:cNvCxnSpPr>
            <a:stCxn id="1241" idx="2"/>
            <a:endCxn id="1243" idx="3"/>
          </p:cNvCxnSpPr>
          <p:nvPr/>
        </p:nvCxnSpPr>
        <p:spPr>
          <a:xfrm rot="5400000">
            <a:off x="2838251" y="2470801"/>
            <a:ext cx="638400" cy="1720500"/>
          </a:xfrm>
          <a:prstGeom prst="bentConnector2">
            <a:avLst/>
          </a:prstGeom>
          <a:noFill/>
          <a:ln cap="flat" cmpd="sng" w="9525">
            <a:solidFill>
              <a:schemeClr val="dk2"/>
            </a:solidFill>
            <a:prstDash val="solid"/>
            <a:round/>
            <a:headEnd len="med" w="med" type="none"/>
            <a:tailEnd len="med" w="med" type="none"/>
          </a:ln>
        </p:spPr>
      </p:cxnSp>
      <p:cxnSp>
        <p:nvCxnSpPr>
          <p:cNvPr id="1248" name="Google Shape;1248;p143"/>
          <p:cNvCxnSpPr>
            <a:stCxn id="1241" idx="2"/>
            <a:endCxn id="1245" idx="3"/>
          </p:cNvCxnSpPr>
          <p:nvPr/>
        </p:nvCxnSpPr>
        <p:spPr>
          <a:xfrm rot="5400000">
            <a:off x="2370101" y="2938951"/>
            <a:ext cx="1574700" cy="17205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44"/>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254" name="Google Shape;1254;p144"/>
          <p:cNvSpPr txBox="1"/>
          <p:nvPr/>
        </p:nvSpPr>
        <p:spPr>
          <a:xfrm>
            <a:off x="525050" y="273838"/>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infrastructuurkosten</a:t>
            </a:r>
            <a:endParaRPr b="1" i="0" sz="2400" u="none" cap="none" strike="noStrike">
              <a:solidFill>
                <a:srgbClr val="000000"/>
              </a:solidFill>
              <a:latin typeface="Arial"/>
              <a:ea typeface="Arial"/>
              <a:cs typeface="Arial"/>
              <a:sym typeface="Arial"/>
            </a:endParaRPr>
          </a:p>
        </p:txBody>
      </p:sp>
      <p:sp>
        <p:nvSpPr>
          <p:cNvPr id="1255" name="Google Shape;1255;p144"/>
          <p:cNvSpPr txBox="1"/>
          <p:nvPr/>
        </p:nvSpPr>
        <p:spPr>
          <a:xfrm>
            <a:off x="527900" y="703075"/>
            <a:ext cx="49071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Bozar heeft een bepaald energieverbruik en maakt gebruik van energiebronnen. Voor sommige zalen zal er bijvoorbeeld meer elektriciteit nodig zijn wat gemeten wordt via de elektriciteitsmeter.</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Bozar houdt ook bij wat de luchtvochtigheid en temperatuur van haar verschillende zalen zijn. </a:t>
            </a:r>
            <a:endParaRPr sz="1300">
              <a:solidFill>
                <a:schemeClr val="dk1"/>
              </a:solidFill>
              <a:latin typeface="Calibri"/>
              <a:ea typeface="Calibri"/>
              <a:cs typeface="Calibri"/>
              <a:sym typeface="Calibri"/>
            </a:endParaRPr>
          </a:p>
        </p:txBody>
      </p:sp>
      <p:sp>
        <p:nvSpPr>
          <p:cNvPr id="1256" name="Google Shape;1256;p144"/>
          <p:cNvSpPr txBox="1"/>
          <p:nvPr/>
        </p:nvSpPr>
        <p:spPr>
          <a:xfrm>
            <a:off x="5674500" y="2935875"/>
            <a:ext cx="31815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De klasse </a:t>
            </a:r>
            <a:r>
              <a:rPr b="1" lang="en" sz="1100">
                <a:latin typeface="Proxima Nova"/>
                <a:ea typeface="Proxima Nova"/>
                <a:cs typeface="Proxima Nova"/>
                <a:sym typeface="Proxima Nova"/>
              </a:rPr>
              <a:t>Infrastructuurkenmerk </a:t>
            </a:r>
            <a:r>
              <a:rPr lang="en" sz="1100">
                <a:latin typeface="Proxima Nova"/>
                <a:ea typeface="Proxima Nova"/>
                <a:cs typeface="Proxima Nova"/>
                <a:sym typeface="Proxima Nova"/>
              </a:rPr>
              <a:t>heeft verschillende kenmerken: </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100">
              <a:latin typeface="Proxima Nova"/>
              <a:ea typeface="Proxima Nova"/>
              <a:cs typeface="Proxima Nova"/>
              <a:sym typeface="Proxima Nova"/>
            </a:endParaRPr>
          </a:p>
          <a:p>
            <a:pPr indent="-298450" lvl="0" marL="457200" marR="0" rtl="0" algn="l">
              <a:lnSpc>
                <a:spcPct val="100000"/>
              </a:lnSpc>
              <a:spcBef>
                <a:spcPts val="0"/>
              </a:spcBef>
              <a:spcAft>
                <a:spcPts val="0"/>
              </a:spcAft>
              <a:buSzPts val="1100"/>
              <a:buFont typeface="Proxima Nova"/>
              <a:buChar char="●"/>
            </a:pPr>
            <a:r>
              <a:rPr b="1" lang="en" sz="1100">
                <a:latin typeface="Proxima Nova"/>
                <a:ea typeface="Proxima Nova"/>
                <a:cs typeface="Proxima Nova"/>
                <a:sym typeface="Proxima Nova"/>
              </a:rPr>
              <a:t>GebouwtechnischKenmerk</a:t>
            </a:r>
            <a:r>
              <a:rPr lang="en" sz="1100">
                <a:latin typeface="Proxima Nova"/>
                <a:ea typeface="Proxima Nova"/>
                <a:cs typeface="Proxima Nova"/>
                <a:sym typeface="Proxima Nova"/>
              </a:rPr>
              <a:t> (energiecertificaat, energieverbruik, etc.) </a:t>
            </a:r>
            <a:endParaRPr sz="1100">
              <a:latin typeface="Proxima Nova"/>
              <a:ea typeface="Proxima Nova"/>
              <a:cs typeface="Proxima Nova"/>
              <a:sym typeface="Proxima Nova"/>
            </a:endParaRPr>
          </a:p>
          <a:p>
            <a:pPr indent="-298450" lvl="0" marL="457200" marR="0" rtl="0" algn="l">
              <a:lnSpc>
                <a:spcPct val="100000"/>
              </a:lnSpc>
              <a:spcBef>
                <a:spcPts val="0"/>
              </a:spcBef>
              <a:spcAft>
                <a:spcPts val="0"/>
              </a:spcAft>
              <a:buSzPts val="1100"/>
              <a:buFont typeface="Proxima Nova"/>
              <a:buChar char="●"/>
            </a:pPr>
            <a:r>
              <a:rPr b="1" lang="en" sz="1100">
                <a:latin typeface="Proxima Nova"/>
                <a:ea typeface="Proxima Nova"/>
                <a:cs typeface="Proxima Nova"/>
                <a:sym typeface="Proxima Nova"/>
              </a:rPr>
              <a:t>KlimaatKenmerk</a:t>
            </a:r>
            <a:r>
              <a:rPr lang="en" sz="1100">
                <a:latin typeface="Proxima Nova"/>
                <a:ea typeface="Proxima Nova"/>
                <a:cs typeface="Proxima Nova"/>
                <a:sym typeface="Proxima Nova"/>
              </a:rPr>
              <a:t> (luchtvochtigheid, temperatuur, etc.).</a:t>
            </a:r>
            <a:endParaRPr sz="1100">
              <a:latin typeface="Proxima Nova"/>
              <a:ea typeface="Proxima Nova"/>
              <a:cs typeface="Proxima Nova"/>
              <a:sym typeface="Proxima Nova"/>
            </a:endParaRPr>
          </a:p>
        </p:txBody>
      </p:sp>
      <p:grpSp>
        <p:nvGrpSpPr>
          <p:cNvPr id="1257" name="Google Shape;1257;p144"/>
          <p:cNvGrpSpPr/>
          <p:nvPr/>
        </p:nvGrpSpPr>
        <p:grpSpPr>
          <a:xfrm>
            <a:off x="6313552" y="460501"/>
            <a:ext cx="212739" cy="172975"/>
            <a:chOff x="3915500" y="3855877"/>
            <a:chExt cx="539400" cy="346157"/>
          </a:xfrm>
        </p:grpSpPr>
        <p:sp>
          <p:nvSpPr>
            <p:cNvPr id="1258" name="Google Shape;125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144"/>
          <p:cNvGrpSpPr/>
          <p:nvPr/>
        </p:nvGrpSpPr>
        <p:grpSpPr>
          <a:xfrm>
            <a:off x="5845240" y="1025388"/>
            <a:ext cx="212739" cy="172975"/>
            <a:chOff x="3915500" y="3855877"/>
            <a:chExt cx="539400" cy="346157"/>
          </a:xfrm>
        </p:grpSpPr>
        <p:sp>
          <p:nvSpPr>
            <p:cNvPr id="1261" name="Google Shape;126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3" name="Google Shape;1263;p144"/>
          <p:cNvGrpSpPr/>
          <p:nvPr/>
        </p:nvGrpSpPr>
        <p:grpSpPr>
          <a:xfrm>
            <a:off x="6313702" y="1025388"/>
            <a:ext cx="212739" cy="172975"/>
            <a:chOff x="3915500" y="3855877"/>
            <a:chExt cx="539400" cy="346157"/>
          </a:xfrm>
        </p:grpSpPr>
        <p:sp>
          <p:nvSpPr>
            <p:cNvPr id="1264" name="Google Shape;126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6" name="Google Shape;1266;p144"/>
          <p:cNvCxnSpPr>
            <a:stCxn id="1265" idx="0"/>
            <a:endCxn id="1258" idx="2"/>
          </p:cNvCxnSpPr>
          <p:nvPr/>
        </p:nvCxnSpPr>
        <p:spPr>
          <a:xfrm rot="10800000">
            <a:off x="6420072" y="633588"/>
            <a:ext cx="0" cy="391800"/>
          </a:xfrm>
          <a:prstGeom prst="straightConnector1">
            <a:avLst/>
          </a:prstGeom>
          <a:noFill/>
          <a:ln cap="flat" cmpd="sng" w="9525">
            <a:solidFill>
              <a:schemeClr val="dk2"/>
            </a:solidFill>
            <a:prstDash val="solid"/>
            <a:round/>
            <a:headEnd len="med" w="med" type="none"/>
            <a:tailEnd len="med" w="med" type="none"/>
          </a:ln>
        </p:spPr>
      </p:cxnSp>
      <p:grpSp>
        <p:nvGrpSpPr>
          <p:cNvPr id="1267" name="Google Shape;1267;p144"/>
          <p:cNvGrpSpPr/>
          <p:nvPr/>
        </p:nvGrpSpPr>
        <p:grpSpPr>
          <a:xfrm>
            <a:off x="6876940" y="266338"/>
            <a:ext cx="212739" cy="172975"/>
            <a:chOff x="3915500" y="3855877"/>
            <a:chExt cx="539400" cy="346157"/>
          </a:xfrm>
        </p:grpSpPr>
        <p:sp>
          <p:nvSpPr>
            <p:cNvPr id="1268" name="Google Shape;126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0" name="Google Shape;1270;p144"/>
          <p:cNvGrpSpPr/>
          <p:nvPr/>
        </p:nvGrpSpPr>
        <p:grpSpPr>
          <a:xfrm>
            <a:off x="6876940" y="647163"/>
            <a:ext cx="212739" cy="172975"/>
            <a:chOff x="3915500" y="3855877"/>
            <a:chExt cx="539400" cy="346157"/>
          </a:xfrm>
        </p:grpSpPr>
        <p:sp>
          <p:nvSpPr>
            <p:cNvPr id="1271" name="Google Shape;127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73" name="Google Shape;1273;p144"/>
          <p:cNvCxnSpPr>
            <a:stCxn id="1264" idx="1"/>
            <a:endCxn id="1261" idx="3"/>
          </p:cNvCxnSpPr>
          <p:nvPr/>
        </p:nvCxnSpPr>
        <p:spPr>
          <a:xfrm rot="10800000">
            <a:off x="6058102" y="1137274"/>
            <a:ext cx="255600" cy="0"/>
          </a:xfrm>
          <a:prstGeom prst="straightConnector1">
            <a:avLst/>
          </a:prstGeom>
          <a:noFill/>
          <a:ln cap="flat" cmpd="sng" w="9525">
            <a:solidFill>
              <a:schemeClr val="dk2"/>
            </a:solidFill>
            <a:prstDash val="solid"/>
            <a:round/>
            <a:headEnd len="med" w="med" type="none"/>
            <a:tailEnd len="med" w="med" type="none"/>
          </a:ln>
        </p:spPr>
      </p:cxnSp>
      <p:grpSp>
        <p:nvGrpSpPr>
          <p:cNvPr id="1274" name="Google Shape;1274;p144"/>
          <p:cNvGrpSpPr/>
          <p:nvPr/>
        </p:nvGrpSpPr>
        <p:grpSpPr>
          <a:xfrm>
            <a:off x="8626840" y="530088"/>
            <a:ext cx="212739" cy="172975"/>
            <a:chOff x="3915500" y="3855877"/>
            <a:chExt cx="539400" cy="346157"/>
          </a:xfrm>
        </p:grpSpPr>
        <p:sp>
          <p:nvSpPr>
            <p:cNvPr id="1275" name="Google Shape;127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7" name="Google Shape;1277;p144"/>
          <p:cNvGrpSpPr/>
          <p:nvPr/>
        </p:nvGrpSpPr>
        <p:grpSpPr>
          <a:xfrm>
            <a:off x="8626840" y="777738"/>
            <a:ext cx="212739" cy="172975"/>
            <a:chOff x="3915500" y="3855877"/>
            <a:chExt cx="539400" cy="346157"/>
          </a:xfrm>
        </p:grpSpPr>
        <p:sp>
          <p:nvSpPr>
            <p:cNvPr id="1278" name="Google Shape;127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0" name="Google Shape;1280;p144"/>
          <p:cNvGrpSpPr/>
          <p:nvPr/>
        </p:nvGrpSpPr>
        <p:grpSpPr>
          <a:xfrm>
            <a:off x="8626840" y="1025388"/>
            <a:ext cx="212739" cy="172975"/>
            <a:chOff x="3915500" y="3855877"/>
            <a:chExt cx="539400" cy="346157"/>
          </a:xfrm>
        </p:grpSpPr>
        <p:sp>
          <p:nvSpPr>
            <p:cNvPr id="1281" name="Google Shape;128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3" name="Google Shape;1283;p144"/>
          <p:cNvGrpSpPr/>
          <p:nvPr/>
        </p:nvGrpSpPr>
        <p:grpSpPr>
          <a:xfrm>
            <a:off x="8626840" y="1273038"/>
            <a:ext cx="212739" cy="172975"/>
            <a:chOff x="3915500" y="3855877"/>
            <a:chExt cx="539400" cy="346157"/>
          </a:xfrm>
        </p:grpSpPr>
        <p:sp>
          <p:nvSpPr>
            <p:cNvPr id="1284" name="Google Shape;128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144"/>
          <p:cNvGrpSpPr/>
          <p:nvPr/>
        </p:nvGrpSpPr>
        <p:grpSpPr>
          <a:xfrm>
            <a:off x="8626840" y="1520688"/>
            <a:ext cx="212739" cy="172975"/>
            <a:chOff x="3915500" y="3855877"/>
            <a:chExt cx="539400" cy="346157"/>
          </a:xfrm>
        </p:grpSpPr>
        <p:sp>
          <p:nvSpPr>
            <p:cNvPr id="1287" name="Google Shape;128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9" name="Google Shape;1289;p144"/>
          <p:cNvGrpSpPr/>
          <p:nvPr/>
        </p:nvGrpSpPr>
        <p:grpSpPr>
          <a:xfrm>
            <a:off x="8626840" y="1768338"/>
            <a:ext cx="212739" cy="172975"/>
            <a:chOff x="3915500" y="3855877"/>
            <a:chExt cx="539400" cy="346157"/>
          </a:xfrm>
        </p:grpSpPr>
        <p:sp>
          <p:nvSpPr>
            <p:cNvPr id="1290" name="Google Shape;129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2" name="Google Shape;1292;p144"/>
          <p:cNvGrpSpPr/>
          <p:nvPr/>
        </p:nvGrpSpPr>
        <p:grpSpPr>
          <a:xfrm>
            <a:off x="8626840" y="2015988"/>
            <a:ext cx="212739" cy="172975"/>
            <a:chOff x="3915500" y="3855877"/>
            <a:chExt cx="539400" cy="346157"/>
          </a:xfrm>
        </p:grpSpPr>
        <p:sp>
          <p:nvSpPr>
            <p:cNvPr id="1293" name="Google Shape;129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95" name="Google Shape;1295;p144"/>
          <p:cNvCxnSpPr>
            <a:stCxn id="1271" idx="1"/>
            <a:endCxn id="1265" idx="3"/>
          </p:cNvCxnSpPr>
          <p:nvPr/>
        </p:nvCxnSpPr>
        <p:spPr>
          <a:xfrm flipH="1">
            <a:off x="6526540" y="759049"/>
            <a:ext cx="350400" cy="292800"/>
          </a:xfrm>
          <a:prstGeom prst="bentConnector3">
            <a:avLst>
              <a:gd fmla="val 116642" name="adj1"/>
            </a:avLst>
          </a:prstGeom>
          <a:noFill/>
          <a:ln cap="flat" cmpd="sng" w="9525">
            <a:solidFill>
              <a:schemeClr val="dk2"/>
            </a:solidFill>
            <a:prstDash val="solid"/>
            <a:round/>
            <a:headEnd len="med" w="med" type="none"/>
            <a:tailEnd len="med" w="med" type="none"/>
          </a:ln>
        </p:spPr>
      </p:cxnSp>
      <p:cxnSp>
        <p:nvCxnSpPr>
          <p:cNvPr id="1296" name="Google Shape;1296;p144"/>
          <p:cNvCxnSpPr>
            <a:endCxn id="1268" idx="1"/>
          </p:cNvCxnSpPr>
          <p:nvPr/>
        </p:nvCxnSpPr>
        <p:spPr>
          <a:xfrm flipH="1" rot="10800000">
            <a:off x="6668140" y="378224"/>
            <a:ext cx="208800" cy="376800"/>
          </a:xfrm>
          <a:prstGeom prst="straightConnector1">
            <a:avLst/>
          </a:prstGeom>
          <a:noFill/>
          <a:ln cap="flat" cmpd="sng" w="9525">
            <a:solidFill>
              <a:schemeClr val="dk2"/>
            </a:solidFill>
            <a:prstDash val="lgDash"/>
            <a:round/>
            <a:headEnd len="med" w="med" type="none"/>
            <a:tailEnd len="med" w="med" type="none"/>
          </a:ln>
        </p:spPr>
      </p:cxnSp>
      <p:grpSp>
        <p:nvGrpSpPr>
          <p:cNvPr id="1297" name="Google Shape;1297;p144"/>
          <p:cNvGrpSpPr/>
          <p:nvPr/>
        </p:nvGrpSpPr>
        <p:grpSpPr>
          <a:xfrm>
            <a:off x="7585090" y="1025388"/>
            <a:ext cx="212739" cy="172975"/>
            <a:chOff x="3915500" y="3855877"/>
            <a:chExt cx="539400" cy="346157"/>
          </a:xfrm>
        </p:grpSpPr>
        <p:sp>
          <p:nvSpPr>
            <p:cNvPr id="1298" name="Google Shape;129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44"/>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00" name="Google Shape;1300;p144"/>
          <p:cNvCxnSpPr>
            <a:stCxn id="1264" idx="3"/>
            <a:endCxn id="1298" idx="1"/>
          </p:cNvCxnSpPr>
          <p:nvPr/>
        </p:nvCxnSpPr>
        <p:spPr>
          <a:xfrm>
            <a:off x="6526441" y="1137274"/>
            <a:ext cx="1058700" cy="0"/>
          </a:xfrm>
          <a:prstGeom prst="straightConnector1">
            <a:avLst/>
          </a:prstGeom>
          <a:noFill/>
          <a:ln cap="flat" cmpd="sng" w="9525">
            <a:solidFill>
              <a:schemeClr val="dk2"/>
            </a:solidFill>
            <a:prstDash val="solid"/>
            <a:round/>
            <a:headEnd len="med" w="med" type="none"/>
            <a:tailEnd len="med" w="med" type="none"/>
          </a:ln>
        </p:spPr>
      </p:cxnSp>
      <p:grpSp>
        <p:nvGrpSpPr>
          <p:cNvPr id="1301" name="Google Shape;1301;p144"/>
          <p:cNvGrpSpPr/>
          <p:nvPr/>
        </p:nvGrpSpPr>
        <p:grpSpPr>
          <a:xfrm>
            <a:off x="7237940" y="1446013"/>
            <a:ext cx="212739" cy="172975"/>
            <a:chOff x="3915500" y="3855877"/>
            <a:chExt cx="539400" cy="346157"/>
          </a:xfrm>
        </p:grpSpPr>
        <p:sp>
          <p:nvSpPr>
            <p:cNvPr id="1302" name="Google Shape;130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4" name="Google Shape;1304;p144"/>
          <p:cNvGrpSpPr/>
          <p:nvPr/>
        </p:nvGrpSpPr>
        <p:grpSpPr>
          <a:xfrm>
            <a:off x="7237940" y="1740663"/>
            <a:ext cx="212739" cy="172975"/>
            <a:chOff x="3915500" y="3855877"/>
            <a:chExt cx="539400" cy="346157"/>
          </a:xfrm>
        </p:grpSpPr>
        <p:sp>
          <p:nvSpPr>
            <p:cNvPr id="1305" name="Google Shape;130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144"/>
          <p:cNvGrpSpPr/>
          <p:nvPr/>
        </p:nvGrpSpPr>
        <p:grpSpPr>
          <a:xfrm>
            <a:off x="7237940" y="2035313"/>
            <a:ext cx="212739" cy="172975"/>
            <a:chOff x="3915500" y="3855877"/>
            <a:chExt cx="539400" cy="346157"/>
          </a:xfrm>
        </p:grpSpPr>
        <p:sp>
          <p:nvSpPr>
            <p:cNvPr id="1308" name="Google Shape;130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44"/>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0" name="Google Shape;1310;p144"/>
          <p:cNvGrpSpPr/>
          <p:nvPr/>
        </p:nvGrpSpPr>
        <p:grpSpPr>
          <a:xfrm>
            <a:off x="7237940" y="2329963"/>
            <a:ext cx="212739" cy="172975"/>
            <a:chOff x="3915500" y="3855877"/>
            <a:chExt cx="539400" cy="346157"/>
          </a:xfrm>
        </p:grpSpPr>
        <p:sp>
          <p:nvSpPr>
            <p:cNvPr id="1311" name="Google Shape;131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44"/>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13" name="Google Shape;1313;p144"/>
          <p:cNvCxnSpPr>
            <a:stCxn id="1298" idx="2"/>
            <a:endCxn id="1311" idx="3"/>
          </p:cNvCxnSpPr>
          <p:nvPr/>
        </p:nvCxnSpPr>
        <p:spPr>
          <a:xfrm rot="5400000">
            <a:off x="6949259" y="1699663"/>
            <a:ext cx="1243500" cy="240900"/>
          </a:xfrm>
          <a:prstGeom prst="bentConnector2">
            <a:avLst/>
          </a:prstGeom>
          <a:noFill/>
          <a:ln cap="flat" cmpd="sng" w="9525">
            <a:solidFill>
              <a:schemeClr val="dk2"/>
            </a:solidFill>
            <a:prstDash val="solid"/>
            <a:round/>
            <a:headEnd len="med" w="med" type="none"/>
            <a:tailEnd len="med" w="med" type="none"/>
          </a:ln>
        </p:spPr>
      </p:cxnSp>
      <p:cxnSp>
        <p:nvCxnSpPr>
          <p:cNvPr id="1314" name="Google Shape;1314;p144"/>
          <p:cNvCxnSpPr>
            <a:stCxn id="1298" idx="2"/>
            <a:endCxn id="1308" idx="3"/>
          </p:cNvCxnSpPr>
          <p:nvPr/>
        </p:nvCxnSpPr>
        <p:spPr>
          <a:xfrm rot="5400000">
            <a:off x="7096559" y="1552363"/>
            <a:ext cx="948900" cy="240900"/>
          </a:xfrm>
          <a:prstGeom prst="bentConnector2">
            <a:avLst/>
          </a:prstGeom>
          <a:noFill/>
          <a:ln cap="flat" cmpd="sng" w="9525">
            <a:solidFill>
              <a:schemeClr val="dk2"/>
            </a:solidFill>
            <a:prstDash val="solid"/>
            <a:round/>
            <a:headEnd len="med" w="med" type="none"/>
            <a:tailEnd len="med" w="med" type="none"/>
          </a:ln>
        </p:spPr>
      </p:cxnSp>
      <p:cxnSp>
        <p:nvCxnSpPr>
          <p:cNvPr id="1315" name="Google Shape;1315;p144"/>
          <p:cNvCxnSpPr>
            <a:stCxn id="1298" idx="2"/>
            <a:endCxn id="1305" idx="3"/>
          </p:cNvCxnSpPr>
          <p:nvPr/>
        </p:nvCxnSpPr>
        <p:spPr>
          <a:xfrm rot="5400000">
            <a:off x="7243859" y="1405063"/>
            <a:ext cx="654300" cy="240900"/>
          </a:xfrm>
          <a:prstGeom prst="bentConnector2">
            <a:avLst/>
          </a:prstGeom>
          <a:noFill/>
          <a:ln cap="flat" cmpd="sng" w="9525">
            <a:solidFill>
              <a:schemeClr val="dk2"/>
            </a:solidFill>
            <a:prstDash val="solid"/>
            <a:round/>
            <a:headEnd len="med" w="med" type="none"/>
            <a:tailEnd len="med" w="med" type="none"/>
          </a:ln>
        </p:spPr>
      </p:cxnSp>
      <p:cxnSp>
        <p:nvCxnSpPr>
          <p:cNvPr id="1316" name="Google Shape;1316;p144"/>
          <p:cNvCxnSpPr>
            <a:stCxn id="1298" idx="2"/>
            <a:endCxn id="1302" idx="3"/>
          </p:cNvCxnSpPr>
          <p:nvPr/>
        </p:nvCxnSpPr>
        <p:spPr>
          <a:xfrm rot="5400000">
            <a:off x="7391309" y="1257613"/>
            <a:ext cx="359400" cy="240900"/>
          </a:xfrm>
          <a:prstGeom prst="bentConnector2">
            <a:avLst/>
          </a:prstGeom>
          <a:noFill/>
          <a:ln cap="flat" cmpd="sng" w="9525">
            <a:solidFill>
              <a:schemeClr val="dk2"/>
            </a:solidFill>
            <a:prstDash val="solid"/>
            <a:round/>
            <a:headEnd len="med" w="med" type="none"/>
            <a:tailEnd len="med" w="med" type="none"/>
          </a:ln>
        </p:spPr>
      </p:cxnSp>
      <p:grpSp>
        <p:nvGrpSpPr>
          <p:cNvPr id="1317" name="Google Shape;1317;p144"/>
          <p:cNvGrpSpPr/>
          <p:nvPr/>
        </p:nvGrpSpPr>
        <p:grpSpPr>
          <a:xfrm>
            <a:off x="5920365" y="2225413"/>
            <a:ext cx="212739" cy="172975"/>
            <a:chOff x="3915500" y="3855877"/>
            <a:chExt cx="539400" cy="346157"/>
          </a:xfrm>
        </p:grpSpPr>
        <p:sp>
          <p:nvSpPr>
            <p:cNvPr id="1318" name="Google Shape;131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0" name="Google Shape;1320;p144"/>
          <p:cNvGrpSpPr/>
          <p:nvPr/>
        </p:nvGrpSpPr>
        <p:grpSpPr>
          <a:xfrm>
            <a:off x="5920365" y="2599438"/>
            <a:ext cx="212739" cy="172975"/>
            <a:chOff x="3915500" y="3855877"/>
            <a:chExt cx="539400" cy="346157"/>
          </a:xfrm>
        </p:grpSpPr>
        <p:sp>
          <p:nvSpPr>
            <p:cNvPr id="1321" name="Google Shape;132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23" name="Google Shape;1323;p144"/>
          <p:cNvCxnSpPr>
            <a:stCxn id="1322" idx="0"/>
            <a:endCxn id="1318" idx="2"/>
          </p:cNvCxnSpPr>
          <p:nvPr/>
        </p:nvCxnSpPr>
        <p:spPr>
          <a:xfrm rot="10800000">
            <a:off x="6026734" y="2398438"/>
            <a:ext cx="0" cy="201000"/>
          </a:xfrm>
          <a:prstGeom prst="straightConnector1">
            <a:avLst/>
          </a:prstGeom>
          <a:noFill/>
          <a:ln cap="flat" cmpd="sng" w="9525">
            <a:solidFill>
              <a:schemeClr val="dk2"/>
            </a:solidFill>
            <a:prstDash val="solid"/>
            <a:round/>
            <a:headEnd len="med" w="med" type="none"/>
            <a:tailEnd len="med" w="med" type="triangle"/>
          </a:ln>
        </p:spPr>
      </p:cxnSp>
      <p:grpSp>
        <p:nvGrpSpPr>
          <p:cNvPr id="1324" name="Google Shape;1324;p144"/>
          <p:cNvGrpSpPr/>
          <p:nvPr/>
        </p:nvGrpSpPr>
        <p:grpSpPr>
          <a:xfrm>
            <a:off x="5920365" y="1366313"/>
            <a:ext cx="212739" cy="172975"/>
            <a:chOff x="3915500" y="3855877"/>
            <a:chExt cx="539400" cy="346157"/>
          </a:xfrm>
        </p:grpSpPr>
        <p:sp>
          <p:nvSpPr>
            <p:cNvPr id="1325" name="Google Shape;132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7" name="Google Shape;1327;p144"/>
          <p:cNvGrpSpPr/>
          <p:nvPr/>
        </p:nvGrpSpPr>
        <p:grpSpPr>
          <a:xfrm>
            <a:off x="5920365" y="1651588"/>
            <a:ext cx="212739" cy="172975"/>
            <a:chOff x="3915500" y="3855877"/>
            <a:chExt cx="539400" cy="346157"/>
          </a:xfrm>
        </p:grpSpPr>
        <p:sp>
          <p:nvSpPr>
            <p:cNvPr id="1328" name="Google Shape;132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0" name="Google Shape;1330;p144"/>
          <p:cNvGrpSpPr/>
          <p:nvPr/>
        </p:nvGrpSpPr>
        <p:grpSpPr>
          <a:xfrm>
            <a:off x="5920352" y="1939051"/>
            <a:ext cx="212739" cy="172975"/>
            <a:chOff x="3915500" y="3855877"/>
            <a:chExt cx="539400" cy="346157"/>
          </a:xfrm>
        </p:grpSpPr>
        <p:sp>
          <p:nvSpPr>
            <p:cNvPr id="1331" name="Google Shape;133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3" name="Google Shape;1333;p144"/>
          <p:cNvGrpSpPr/>
          <p:nvPr/>
        </p:nvGrpSpPr>
        <p:grpSpPr>
          <a:xfrm>
            <a:off x="6666077" y="1366313"/>
            <a:ext cx="212739" cy="172975"/>
            <a:chOff x="3915500" y="3855877"/>
            <a:chExt cx="539400" cy="346157"/>
          </a:xfrm>
        </p:grpSpPr>
        <p:sp>
          <p:nvSpPr>
            <p:cNvPr id="1334" name="Google Shape;133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6" name="Google Shape;1336;p144"/>
          <p:cNvGrpSpPr/>
          <p:nvPr/>
        </p:nvGrpSpPr>
        <p:grpSpPr>
          <a:xfrm>
            <a:off x="6666077" y="1649288"/>
            <a:ext cx="212739" cy="172975"/>
            <a:chOff x="3915500" y="3855877"/>
            <a:chExt cx="539400" cy="346157"/>
          </a:xfrm>
        </p:grpSpPr>
        <p:sp>
          <p:nvSpPr>
            <p:cNvPr id="1337" name="Google Shape;133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39" name="Google Shape;1339;p144"/>
          <p:cNvCxnSpPr>
            <a:stCxn id="1325" idx="3"/>
            <a:endCxn id="1334" idx="1"/>
          </p:cNvCxnSpPr>
          <p:nvPr/>
        </p:nvCxnSpPr>
        <p:spPr>
          <a:xfrm>
            <a:off x="6133104" y="1478199"/>
            <a:ext cx="533100" cy="0"/>
          </a:xfrm>
          <a:prstGeom prst="straightConnector1">
            <a:avLst/>
          </a:prstGeom>
          <a:noFill/>
          <a:ln cap="flat" cmpd="sng" w="9525">
            <a:solidFill>
              <a:schemeClr val="dk2"/>
            </a:solidFill>
            <a:prstDash val="solid"/>
            <a:round/>
            <a:headEnd len="med" w="med" type="none"/>
            <a:tailEnd len="med" w="med" type="none"/>
          </a:ln>
        </p:spPr>
      </p:cxnSp>
      <p:cxnSp>
        <p:nvCxnSpPr>
          <p:cNvPr id="1340" name="Google Shape;1340;p144"/>
          <p:cNvCxnSpPr>
            <a:stCxn id="1328" idx="3"/>
            <a:endCxn id="1337" idx="1"/>
          </p:cNvCxnSpPr>
          <p:nvPr/>
        </p:nvCxnSpPr>
        <p:spPr>
          <a:xfrm flipH="1" rot="10800000">
            <a:off x="6133104" y="1761074"/>
            <a:ext cx="533100" cy="2400"/>
          </a:xfrm>
          <a:prstGeom prst="straightConnector1">
            <a:avLst/>
          </a:prstGeom>
          <a:noFill/>
          <a:ln cap="flat" cmpd="sng" w="9525">
            <a:solidFill>
              <a:schemeClr val="dk2"/>
            </a:solidFill>
            <a:prstDash val="solid"/>
            <a:round/>
            <a:headEnd len="med" w="med" type="none"/>
            <a:tailEnd len="med" w="med" type="none"/>
          </a:ln>
        </p:spPr>
      </p:cxnSp>
      <p:cxnSp>
        <p:nvCxnSpPr>
          <p:cNvPr id="1341" name="Google Shape;1341;p144"/>
          <p:cNvCxnSpPr>
            <a:stCxn id="1264" idx="2"/>
            <a:endCxn id="1318" idx="3"/>
          </p:cNvCxnSpPr>
          <p:nvPr/>
        </p:nvCxnSpPr>
        <p:spPr>
          <a:xfrm rot="5400000">
            <a:off x="5707122" y="1624213"/>
            <a:ext cx="1138800" cy="287100"/>
          </a:xfrm>
          <a:prstGeom prst="bentConnector2">
            <a:avLst/>
          </a:prstGeom>
          <a:noFill/>
          <a:ln cap="flat" cmpd="sng" w="9525">
            <a:solidFill>
              <a:schemeClr val="dk2"/>
            </a:solidFill>
            <a:prstDash val="solid"/>
            <a:round/>
            <a:headEnd len="med" w="med" type="none"/>
            <a:tailEnd len="med" w="med" type="none"/>
          </a:ln>
        </p:spPr>
      </p:cxnSp>
      <p:cxnSp>
        <p:nvCxnSpPr>
          <p:cNvPr id="1342" name="Google Shape;1342;p144"/>
          <p:cNvCxnSpPr>
            <a:stCxn id="1331" idx="3"/>
            <a:endCxn id="1264" idx="2"/>
          </p:cNvCxnSpPr>
          <p:nvPr/>
        </p:nvCxnSpPr>
        <p:spPr>
          <a:xfrm flipH="1" rot="10800000">
            <a:off x="6133091" y="1198337"/>
            <a:ext cx="287100" cy="852600"/>
          </a:xfrm>
          <a:prstGeom prst="bentConnector2">
            <a:avLst/>
          </a:prstGeom>
          <a:noFill/>
          <a:ln cap="flat" cmpd="sng" w="9525">
            <a:solidFill>
              <a:schemeClr val="dk2"/>
            </a:solidFill>
            <a:prstDash val="solid"/>
            <a:round/>
            <a:headEnd len="med" w="med" type="none"/>
            <a:tailEnd len="med" w="med" type="none"/>
          </a:ln>
        </p:spPr>
      </p:cxnSp>
      <p:cxnSp>
        <p:nvCxnSpPr>
          <p:cNvPr id="1343" name="Google Shape;1343;p144"/>
          <p:cNvCxnSpPr>
            <a:stCxn id="1328" idx="2"/>
            <a:endCxn id="1337" idx="2"/>
          </p:cNvCxnSpPr>
          <p:nvPr/>
        </p:nvCxnSpPr>
        <p:spPr>
          <a:xfrm rot="-5400000">
            <a:off x="6398434" y="1450463"/>
            <a:ext cx="2400" cy="745800"/>
          </a:xfrm>
          <a:prstGeom prst="bentConnector3">
            <a:avLst>
              <a:gd fmla="val -2454676" name="adj1"/>
            </a:avLst>
          </a:prstGeom>
          <a:noFill/>
          <a:ln cap="flat" cmpd="sng" w="9525">
            <a:solidFill>
              <a:schemeClr val="dk2"/>
            </a:solidFill>
            <a:prstDash val="solid"/>
            <a:round/>
            <a:headEnd len="med" w="med" type="none"/>
            <a:tailEnd len="med" w="med" type="none"/>
          </a:ln>
        </p:spPr>
      </p:cxnSp>
      <p:cxnSp>
        <p:nvCxnSpPr>
          <p:cNvPr id="1344" name="Google Shape;1344;p144"/>
          <p:cNvCxnSpPr>
            <a:stCxn id="1326" idx="0"/>
            <a:endCxn id="1309" idx="1"/>
          </p:cNvCxnSpPr>
          <p:nvPr/>
        </p:nvCxnSpPr>
        <p:spPr>
          <a:xfrm flipH="1" rot="-5400000">
            <a:off x="6284434" y="1108613"/>
            <a:ext cx="695700" cy="1211100"/>
          </a:xfrm>
          <a:prstGeom prst="bentConnector4">
            <a:avLst>
              <a:gd fmla="val -15019" name="adj1"/>
              <a:gd fmla="val 83811" name="adj2"/>
            </a:avLst>
          </a:prstGeom>
          <a:noFill/>
          <a:ln cap="flat" cmpd="sng" w="9525">
            <a:solidFill>
              <a:schemeClr val="dk2"/>
            </a:solidFill>
            <a:prstDash val="solid"/>
            <a:round/>
            <a:headEnd len="med" w="med" type="none"/>
            <a:tailEnd len="med" w="med" type="none"/>
          </a:ln>
        </p:spPr>
      </p:cxnSp>
      <p:sp>
        <p:nvSpPr>
          <p:cNvPr id="1345" name="Google Shape;1345;p144"/>
          <p:cNvSpPr/>
          <p:nvPr/>
        </p:nvSpPr>
        <p:spPr>
          <a:xfrm>
            <a:off x="3100963" y="2448263"/>
            <a:ext cx="1272900" cy="4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346" name="Google Shape;1346;p144"/>
          <p:cNvSpPr/>
          <p:nvPr/>
        </p:nvSpPr>
        <p:spPr>
          <a:xfrm>
            <a:off x="3100963" y="2280663"/>
            <a:ext cx="1272900" cy="324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Infrastructuur</a:t>
            </a:r>
            <a:endParaRPr sz="1100"/>
          </a:p>
          <a:p>
            <a:pPr indent="0" lvl="0" marL="0" marR="0" rtl="0" algn="ctr">
              <a:lnSpc>
                <a:spcPct val="100000"/>
              </a:lnSpc>
              <a:spcBef>
                <a:spcPts val="0"/>
              </a:spcBef>
              <a:spcAft>
                <a:spcPts val="0"/>
              </a:spcAft>
              <a:buClr>
                <a:srgbClr val="000000"/>
              </a:buClr>
              <a:buSzPts val="1400"/>
              <a:buFont typeface="Arial"/>
              <a:buNone/>
            </a:pPr>
            <a:r>
              <a:rPr lang="en" sz="1100"/>
              <a:t>Kenmerk</a:t>
            </a:r>
            <a:endParaRPr b="0" i="0" sz="1100" u="none" cap="none" strike="noStrike">
              <a:solidFill>
                <a:srgbClr val="000000"/>
              </a:solidFill>
              <a:latin typeface="Arial"/>
              <a:ea typeface="Arial"/>
              <a:cs typeface="Arial"/>
              <a:sym typeface="Arial"/>
            </a:endParaRPr>
          </a:p>
        </p:txBody>
      </p:sp>
      <p:sp>
        <p:nvSpPr>
          <p:cNvPr id="1347" name="Google Shape;1347;p144"/>
          <p:cNvSpPr/>
          <p:nvPr/>
        </p:nvSpPr>
        <p:spPr>
          <a:xfrm>
            <a:off x="1472588" y="3626915"/>
            <a:ext cx="1272900" cy="42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000"/>
          </a:p>
        </p:txBody>
      </p:sp>
      <p:sp>
        <p:nvSpPr>
          <p:cNvPr id="1348" name="Google Shape;1348;p144"/>
          <p:cNvSpPr/>
          <p:nvPr/>
        </p:nvSpPr>
        <p:spPr>
          <a:xfrm>
            <a:off x="1472587" y="3377263"/>
            <a:ext cx="12729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t>Gebouwtechnisch</a:t>
            </a:r>
            <a:endParaRPr sz="900"/>
          </a:p>
          <a:p>
            <a:pPr indent="0" lvl="0" marL="0" marR="0" rtl="0" algn="ctr">
              <a:lnSpc>
                <a:spcPct val="100000"/>
              </a:lnSpc>
              <a:spcBef>
                <a:spcPts val="0"/>
              </a:spcBef>
              <a:spcAft>
                <a:spcPts val="0"/>
              </a:spcAft>
              <a:buClr>
                <a:srgbClr val="000000"/>
              </a:buClr>
              <a:buSzPts val="1400"/>
              <a:buFont typeface="Arial"/>
              <a:buNone/>
            </a:pPr>
            <a:r>
              <a:rPr lang="en" sz="900"/>
              <a:t>Kenmerk</a:t>
            </a:r>
            <a:endParaRPr b="0" i="0" sz="900" u="none" cap="none" strike="noStrike">
              <a:solidFill>
                <a:srgbClr val="000000"/>
              </a:solidFill>
              <a:latin typeface="Arial"/>
              <a:ea typeface="Arial"/>
              <a:cs typeface="Arial"/>
              <a:sym typeface="Arial"/>
            </a:endParaRPr>
          </a:p>
        </p:txBody>
      </p:sp>
      <p:sp>
        <p:nvSpPr>
          <p:cNvPr id="1349" name="Google Shape;1349;p144"/>
          <p:cNvSpPr/>
          <p:nvPr/>
        </p:nvSpPr>
        <p:spPr>
          <a:xfrm>
            <a:off x="1472588" y="4534281"/>
            <a:ext cx="1272900" cy="42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000"/>
          </a:p>
        </p:txBody>
      </p:sp>
      <p:sp>
        <p:nvSpPr>
          <p:cNvPr id="1350" name="Google Shape;1350;p144"/>
          <p:cNvSpPr/>
          <p:nvPr/>
        </p:nvSpPr>
        <p:spPr>
          <a:xfrm>
            <a:off x="1472587" y="4284629"/>
            <a:ext cx="12729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t>KlimaatKenmerk</a:t>
            </a:r>
            <a:endParaRPr b="0" i="0" sz="900" u="none" cap="none" strike="noStrike">
              <a:solidFill>
                <a:srgbClr val="000000"/>
              </a:solidFill>
              <a:latin typeface="Arial"/>
              <a:ea typeface="Arial"/>
              <a:cs typeface="Arial"/>
              <a:sym typeface="Arial"/>
            </a:endParaRPr>
          </a:p>
        </p:txBody>
      </p:sp>
      <p:cxnSp>
        <p:nvCxnSpPr>
          <p:cNvPr id="1351" name="Google Shape;1351;p144"/>
          <p:cNvCxnSpPr>
            <a:stCxn id="1345" idx="2"/>
            <a:endCxn id="1347" idx="3"/>
          </p:cNvCxnSpPr>
          <p:nvPr/>
        </p:nvCxnSpPr>
        <p:spPr>
          <a:xfrm rot="5400000">
            <a:off x="2768413" y="2871263"/>
            <a:ext cx="946200" cy="991800"/>
          </a:xfrm>
          <a:prstGeom prst="bentConnector2">
            <a:avLst/>
          </a:prstGeom>
          <a:noFill/>
          <a:ln cap="flat" cmpd="sng" w="9525">
            <a:solidFill>
              <a:schemeClr val="dk2"/>
            </a:solidFill>
            <a:prstDash val="solid"/>
            <a:round/>
            <a:headEnd len="med" w="med" type="none"/>
            <a:tailEnd len="med" w="med" type="none"/>
          </a:ln>
        </p:spPr>
      </p:cxnSp>
      <p:cxnSp>
        <p:nvCxnSpPr>
          <p:cNvPr id="1352" name="Google Shape;1352;p144"/>
          <p:cNvCxnSpPr>
            <a:stCxn id="1345" idx="2"/>
            <a:endCxn id="1349" idx="3"/>
          </p:cNvCxnSpPr>
          <p:nvPr/>
        </p:nvCxnSpPr>
        <p:spPr>
          <a:xfrm rot="5400000">
            <a:off x="2314813" y="3324863"/>
            <a:ext cx="1853400" cy="9918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1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Praktische afspraken</a:t>
            </a:r>
            <a:endParaRPr/>
          </a:p>
        </p:txBody>
      </p:sp>
      <p:sp>
        <p:nvSpPr>
          <p:cNvPr id="654" name="Google Shape;654;p118"/>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655" name="Google Shape;655;p118"/>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8"/>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8"/>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8"/>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373636"/>
                </a:solidFill>
              </a:rPr>
              <a:t>Geluid van het publiek is standaard </a:t>
            </a:r>
            <a:r>
              <a:rPr b="1" lang="en" sz="1600">
                <a:solidFill>
                  <a:srgbClr val="373636"/>
                </a:solidFill>
              </a:rPr>
              <a:t>gedempt</a:t>
            </a:r>
            <a:r>
              <a:rPr lang="en" sz="1600">
                <a:solidFill>
                  <a:srgbClr val="373636"/>
                </a:solidFill>
              </a:rPr>
              <a:t>.</a:t>
            </a:r>
            <a:endParaRPr/>
          </a:p>
        </p:txBody>
      </p:sp>
      <p:sp>
        <p:nvSpPr>
          <p:cNvPr id="659" name="Google Shape;659;p118"/>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800">
                <a:solidFill>
                  <a:srgbClr val="FFFFFF"/>
                </a:solidFill>
              </a:rPr>
              <a:t>Vragen, opmerkingen en voorstellen kunnen via de chatfunctie meegedeeld worden. Interactie wordt aangemoedigd!</a:t>
            </a:r>
            <a:endParaRPr>
              <a:solidFill>
                <a:srgbClr val="FFFFFF"/>
              </a:solidFill>
            </a:endParaRPr>
          </a:p>
        </p:txBody>
      </p:sp>
      <p:sp>
        <p:nvSpPr>
          <p:cNvPr id="660" name="Google Shape;660;p118"/>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800">
                <a:solidFill>
                  <a:srgbClr val="FFFFFF"/>
                </a:solidFill>
              </a:rPr>
              <a:t>Gebruik het </a:t>
            </a:r>
            <a:r>
              <a:rPr b="1" lang="en" sz="1800">
                <a:solidFill>
                  <a:srgbClr val="FFFFFF"/>
                </a:solidFill>
              </a:rPr>
              <a:t>handje</a:t>
            </a:r>
            <a:r>
              <a:rPr lang="en" sz="1800">
                <a:solidFill>
                  <a:srgbClr val="FFFFFF"/>
                </a:solidFill>
              </a:rPr>
              <a:t> als je iets wilt zeggen. Interactie wordt aangemoedigd!</a:t>
            </a:r>
            <a:endParaRPr sz="1600">
              <a:solidFill>
                <a:srgbClr val="FFFFFF"/>
              </a:solidFill>
            </a:endParaRPr>
          </a:p>
        </p:txBody>
      </p:sp>
      <p:sp>
        <p:nvSpPr>
          <p:cNvPr id="661" name="Google Shape;661;p118"/>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600">
                <a:solidFill>
                  <a:srgbClr val="373636"/>
                </a:solidFill>
              </a:rPr>
              <a:t>Ja/nee vragen</a:t>
            </a:r>
            <a:r>
              <a:rPr lang="en" sz="1600">
                <a:solidFill>
                  <a:srgbClr val="373636"/>
                </a:solidFill>
              </a:rPr>
              <a:t> kunnen beantwoord worden via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Akkoord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Niet akkoord =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Onverschillig = 0</a:t>
            </a:r>
            <a:endParaRPr sz="1600">
              <a:solidFill>
                <a:srgbClr val="373636"/>
              </a:solidFill>
            </a:endParaRPr>
          </a:p>
        </p:txBody>
      </p:sp>
      <p:sp>
        <p:nvSpPr>
          <p:cNvPr descr="Help Question&#10;" id="662" name="Google Shape;662;p118"/>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663" name="Google Shape;663;p118"/>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64" name="Google Shape;664;p118"/>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665" name="Google Shape;665;p118"/>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666" name="Google Shape;666;p118"/>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118"/>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45"/>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358" name="Google Shape;1358;p145"/>
          <p:cNvSpPr txBox="1"/>
          <p:nvPr/>
        </p:nvSpPr>
        <p:spPr>
          <a:xfrm>
            <a:off x="477100" y="273825"/>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infrastructuurkosten</a:t>
            </a:r>
            <a:endParaRPr b="1" i="0" sz="2400" u="none" cap="none" strike="noStrike">
              <a:solidFill>
                <a:srgbClr val="000000"/>
              </a:solidFill>
              <a:latin typeface="Arial"/>
              <a:ea typeface="Arial"/>
              <a:cs typeface="Arial"/>
              <a:sym typeface="Arial"/>
            </a:endParaRPr>
          </a:p>
        </p:txBody>
      </p:sp>
      <p:sp>
        <p:nvSpPr>
          <p:cNvPr id="1359" name="Google Shape;1359;p145"/>
          <p:cNvSpPr txBox="1"/>
          <p:nvPr/>
        </p:nvSpPr>
        <p:spPr>
          <a:xfrm>
            <a:off x="477100" y="762525"/>
            <a:ext cx="46254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Bozar heeft 2 bovengrondse verdiepingen. Het Gebouw werd gebouwd in 1929. De laatste renovatie vond plaats in 2021, voor het dakterras. </a:t>
            </a:r>
            <a:endParaRPr sz="1300">
              <a:solidFill>
                <a:schemeClr val="dk1"/>
              </a:solidFill>
              <a:latin typeface="Calibri"/>
              <a:ea typeface="Calibri"/>
              <a:cs typeface="Calibri"/>
              <a:sym typeface="Calibri"/>
            </a:endParaRPr>
          </a:p>
        </p:txBody>
      </p:sp>
      <p:sp>
        <p:nvSpPr>
          <p:cNvPr id="1360" name="Google Shape;1360;p145"/>
          <p:cNvSpPr txBox="1"/>
          <p:nvPr/>
        </p:nvSpPr>
        <p:spPr>
          <a:xfrm>
            <a:off x="5674500" y="2885875"/>
            <a:ext cx="31815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klasse </a:t>
            </a:r>
            <a:r>
              <a:rPr b="1" lang="en" sz="1200">
                <a:latin typeface="Proxima Nova"/>
                <a:ea typeface="Proxima Nova"/>
                <a:cs typeface="Proxima Nova"/>
                <a:sym typeface="Proxima Nova"/>
              </a:rPr>
              <a:t>Gebouw </a:t>
            </a:r>
            <a:r>
              <a:rPr lang="en" sz="1200">
                <a:latin typeface="Proxima Nova"/>
                <a:ea typeface="Proxima Nova"/>
                <a:cs typeface="Proxima Nova"/>
                <a:sym typeface="Proxima Nova"/>
              </a:rPr>
              <a:t>bevat attributen zoals </a:t>
            </a:r>
            <a:r>
              <a:rPr b="1" lang="en" sz="1200">
                <a:latin typeface="Proxima Nova"/>
                <a:ea typeface="Proxima Nova"/>
                <a:cs typeface="Proxima Nova"/>
                <a:sym typeface="Proxima Nova"/>
              </a:rPr>
              <a:t>geometrie</a:t>
            </a:r>
            <a:r>
              <a:rPr b="1" lang="en" sz="1200">
                <a:latin typeface="Proxima Nova"/>
                <a:ea typeface="Proxima Nova"/>
                <a:cs typeface="Proxima Nova"/>
                <a:sym typeface="Proxima Nova"/>
              </a:rPr>
              <a:t>, aantal verdiepingen, gebouwnaam, bouwjaar, adres</a:t>
            </a:r>
            <a:r>
              <a:rPr lang="en" sz="1200">
                <a:latin typeface="Proxima Nova"/>
                <a:ea typeface="Proxima Nova"/>
                <a:cs typeface="Proxima Nova"/>
                <a:sym typeface="Proxima Nova"/>
              </a:rPr>
              <a:t>, etc.</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Bij de bestaande standaard </a:t>
            </a:r>
            <a:r>
              <a:rPr b="1" lang="en" sz="1200">
                <a:solidFill>
                  <a:schemeClr val="dk1"/>
                </a:solidFill>
                <a:latin typeface="Proxima Nova"/>
                <a:ea typeface="Proxima Nova"/>
                <a:cs typeface="Proxima Nova"/>
                <a:sym typeface="Proxima Nova"/>
              </a:rPr>
              <a:t>OSLO-Gebouw::Gebouw</a:t>
            </a:r>
            <a:r>
              <a:rPr lang="en" sz="1200">
                <a:latin typeface="Proxima Nova"/>
                <a:ea typeface="Proxima Nova"/>
                <a:cs typeface="Proxima Nova"/>
                <a:sym typeface="Proxima Nova"/>
              </a:rPr>
              <a:t> voegen we een relatie toe met </a:t>
            </a:r>
            <a:r>
              <a:rPr b="1" lang="en" sz="1200">
                <a:latin typeface="Proxima Nova"/>
                <a:ea typeface="Proxima Nova"/>
                <a:cs typeface="Proxima Nova"/>
                <a:sym typeface="Proxima Nova"/>
              </a:rPr>
              <a:t>InfrastructuurKenmerk</a:t>
            </a:r>
            <a:r>
              <a:rPr lang="en" sz="1200">
                <a:latin typeface="Proxima Nova"/>
                <a:ea typeface="Proxima Nova"/>
                <a:cs typeface="Proxima Nova"/>
                <a:sym typeface="Proxima Nova"/>
              </a:rPr>
              <a:t> die </a:t>
            </a:r>
            <a:r>
              <a:rPr lang="en" sz="1200">
                <a:latin typeface="Proxima Nova"/>
                <a:ea typeface="Proxima Nova"/>
                <a:cs typeface="Proxima Nova"/>
                <a:sym typeface="Proxima Nova"/>
              </a:rPr>
              <a:t>we de klasse </a:t>
            </a:r>
            <a:r>
              <a:rPr b="1" lang="en" sz="1200">
                <a:latin typeface="Proxima Nova"/>
                <a:ea typeface="Proxima Nova"/>
                <a:cs typeface="Proxima Nova"/>
                <a:sym typeface="Proxima Nova"/>
              </a:rPr>
              <a:t>GebouwtechnischKenmerk </a:t>
            </a:r>
            <a:r>
              <a:rPr lang="en" sz="1200">
                <a:latin typeface="Proxima Nova"/>
                <a:ea typeface="Proxima Nova"/>
                <a:cs typeface="Proxima Nova"/>
                <a:sym typeface="Proxima Nova"/>
              </a:rPr>
              <a:t>noemen</a:t>
            </a:r>
            <a:r>
              <a:rPr lang="en" sz="1200">
                <a:latin typeface="Proxima Nova"/>
                <a:ea typeface="Proxima Nova"/>
                <a:cs typeface="Proxima Nova"/>
                <a:sym typeface="Proxima Nova"/>
              </a:rPr>
              <a:t> </a:t>
            </a:r>
            <a:r>
              <a:rPr lang="en" sz="1200">
                <a:latin typeface="Proxima Nova"/>
                <a:ea typeface="Proxima Nova"/>
                <a:cs typeface="Proxima Nova"/>
                <a:sym typeface="Proxima Nova"/>
              </a:rPr>
              <a:t>waaronder o.a. zaken vallen zoals </a:t>
            </a:r>
            <a:r>
              <a:rPr b="1" lang="en" sz="1200">
                <a:latin typeface="Proxima Nova"/>
                <a:ea typeface="Proxima Nova"/>
                <a:cs typeface="Proxima Nova"/>
                <a:sym typeface="Proxima Nova"/>
              </a:rPr>
              <a:t>elektriciteitsmeter, energiebron, energiecertificaat</a:t>
            </a:r>
            <a:r>
              <a:rPr lang="en" sz="1200">
                <a:latin typeface="Proxima Nova"/>
                <a:ea typeface="Proxima Nova"/>
                <a:cs typeface="Proxima Nova"/>
                <a:sym typeface="Proxima Nova"/>
              </a:rPr>
              <a:t>, etc.</a:t>
            </a:r>
            <a:endParaRPr sz="1200">
              <a:latin typeface="Proxima Nova"/>
              <a:ea typeface="Proxima Nova"/>
              <a:cs typeface="Proxima Nova"/>
              <a:sym typeface="Proxima Nova"/>
            </a:endParaRPr>
          </a:p>
        </p:txBody>
      </p:sp>
      <p:grpSp>
        <p:nvGrpSpPr>
          <p:cNvPr id="1361" name="Google Shape;1361;p145"/>
          <p:cNvGrpSpPr/>
          <p:nvPr/>
        </p:nvGrpSpPr>
        <p:grpSpPr>
          <a:xfrm>
            <a:off x="6313552" y="460501"/>
            <a:ext cx="212739" cy="172975"/>
            <a:chOff x="3915500" y="3855877"/>
            <a:chExt cx="539400" cy="346157"/>
          </a:xfrm>
        </p:grpSpPr>
        <p:sp>
          <p:nvSpPr>
            <p:cNvPr id="1362" name="Google Shape;136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4" name="Google Shape;1364;p145"/>
          <p:cNvGrpSpPr/>
          <p:nvPr/>
        </p:nvGrpSpPr>
        <p:grpSpPr>
          <a:xfrm>
            <a:off x="5845240" y="1025388"/>
            <a:ext cx="212739" cy="172975"/>
            <a:chOff x="3915500" y="3855877"/>
            <a:chExt cx="539400" cy="346157"/>
          </a:xfrm>
        </p:grpSpPr>
        <p:sp>
          <p:nvSpPr>
            <p:cNvPr id="1365" name="Google Shape;136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145"/>
          <p:cNvGrpSpPr/>
          <p:nvPr/>
        </p:nvGrpSpPr>
        <p:grpSpPr>
          <a:xfrm>
            <a:off x="6313702" y="1025388"/>
            <a:ext cx="212739" cy="172975"/>
            <a:chOff x="3915500" y="3855877"/>
            <a:chExt cx="539400" cy="346157"/>
          </a:xfrm>
        </p:grpSpPr>
        <p:sp>
          <p:nvSpPr>
            <p:cNvPr id="1368" name="Google Shape;136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70" name="Google Shape;1370;p145"/>
          <p:cNvCxnSpPr>
            <a:stCxn id="1369" idx="0"/>
            <a:endCxn id="1362" idx="2"/>
          </p:cNvCxnSpPr>
          <p:nvPr/>
        </p:nvCxnSpPr>
        <p:spPr>
          <a:xfrm rot="10800000">
            <a:off x="6420072" y="633588"/>
            <a:ext cx="0" cy="391800"/>
          </a:xfrm>
          <a:prstGeom prst="straightConnector1">
            <a:avLst/>
          </a:prstGeom>
          <a:noFill/>
          <a:ln cap="flat" cmpd="sng" w="9525">
            <a:solidFill>
              <a:schemeClr val="dk2"/>
            </a:solidFill>
            <a:prstDash val="solid"/>
            <a:round/>
            <a:headEnd len="med" w="med" type="none"/>
            <a:tailEnd len="med" w="med" type="none"/>
          </a:ln>
        </p:spPr>
      </p:cxnSp>
      <p:grpSp>
        <p:nvGrpSpPr>
          <p:cNvPr id="1371" name="Google Shape;1371;p145"/>
          <p:cNvGrpSpPr/>
          <p:nvPr/>
        </p:nvGrpSpPr>
        <p:grpSpPr>
          <a:xfrm>
            <a:off x="6876940" y="266338"/>
            <a:ext cx="212739" cy="172975"/>
            <a:chOff x="3915500" y="3855877"/>
            <a:chExt cx="539400" cy="346157"/>
          </a:xfrm>
        </p:grpSpPr>
        <p:sp>
          <p:nvSpPr>
            <p:cNvPr id="1372" name="Google Shape;137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4" name="Google Shape;1374;p145"/>
          <p:cNvGrpSpPr/>
          <p:nvPr/>
        </p:nvGrpSpPr>
        <p:grpSpPr>
          <a:xfrm>
            <a:off x="6876940" y="647163"/>
            <a:ext cx="212739" cy="172975"/>
            <a:chOff x="3915500" y="3855877"/>
            <a:chExt cx="539400" cy="346157"/>
          </a:xfrm>
        </p:grpSpPr>
        <p:sp>
          <p:nvSpPr>
            <p:cNvPr id="1375" name="Google Shape;137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77" name="Google Shape;1377;p145"/>
          <p:cNvCxnSpPr>
            <a:stCxn id="1368" idx="1"/>
            <a:endCxn id="1365" idx="3"/>
          </p:cNvCxnSpPr>
          <p:nvPr/>
        </p:nvCxnSpPr>
        <p:spPr>
          <a:xfrm rot="10800000">
            <a:off x="6058102" y="1137274"/>
            <a:ext cx="255600" cy="0"/>
          </a:xfrm>
          <a:prstGeom prst="straightConnector1">
            <a:avLst/>
          </a:prstGeom>
          <a:noFill/>
          <a:ln cap="flat" cmpd="sng" w="9525">
            <a:solidFill>
              <a:schemeClr val="dk2"/>
            </a:solidFill>
            <a:prstDash val="solid"/>
            <a:round/>
            <a:headEnd len="med" w="med" type="none"/>
            <a:tailEnd len="med" w="med" type="none"/>
          </a:ln>
        </p:spPr>
      </p:cxnSp>
      <p:grpSp>
        <p:nvGrpSpPr>
          <p:cNvPr id="1378" name="Google Shape;1378;p145"/>
          <p:cNvGrpSpPr/>
          <p:nvPr/>
        </p:nvGrpSpPr>
        <p:grpSpPr>
          <a:xfrm>
            <a:off x="8626840" y="530088"/>
            <a:ext cx="212739" cy="172975"/>
            <a:chOff x="3915500" y="3855877"/>
            <a:chExt cx="539400" cy="346157"/>
          </a:xfrm>
        </p:grpSpPr>
        <p:sp>
          <p:nvSpPr>
            <p:cNvPr id="1379" name="Google Shape;137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1" name="Google Shape;1381;p145"/>
          <p:cNvGrpSpPr/>
          <p:nvPr/>
        </p:nvGrpSpPr>
        <p:grpSpPr>
          <a:xfrm>
            <a:off x="8626840" y="777738"/>
            <a:ext cx="212739" cy="172975"/>
            <a:chOff x="3915500" y="3855877"/>
            <a:chExt cx="539400" cy="346157"/>
          </a:xfrm>
        </p:grpSpPr>
        <p:sp>
          <p:nvSpPr>
            <p:cNvPr id="1382" name="Google Shape;138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4" name="Google Shape;1384;p145"/>
          <p:cNvGrpSpPr/>
          <p:nvPr/>
        </p:nvGrpSpPr>
        <p:grpSpPr>
          <a:xfrm>
            <a:off x="8626840" y="1025388"/>
            <a:ext cx="212739" cy="172975"/>
            <a:chOff x="3915500" y="3855877"/>
            <a:chExt cx="539400" cy="346157"/>
          </a:xfrm>
        </p:grpSpPr>
        <p:sp>
          <p:nvSpPr>
            <p:cNvPr id="1385" name="Google Shape;138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7" name="Google Shape;1387;p145"/>
          <p:cNvGrpSpPr/>
          <p:nvPr/>
        </p:nvGrpSpPr>
        <p:grpSpPr>
          <a:xfrm>
            <a:off x="8626840" y="1273038"/>
            <a:ext cx="212739" cy="172975"/>
            <a:chOff x="3915500" y="3855877"/>
            <a:chExt cx="539400" cy="346157"/>
          </a:xfrm>
        </p:grpSpPr>
        <p:sp>
          <p:nvSpPr>
            <p:cNvPr id="1388" name="Google Shape;138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0" name="Google Shape;1390;p145"/>
          <p:cNvSpPr/>
          <p:nvPr/>
        </p:nvSpPr>
        <p:spPr>
          <a:xfrm>
            <a:off x="628652" y="2345780"/>
            <a:ext cx="1965000" cy="7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391" name="Google Shape;1391;p145"/>
          <p:cNvSpPr/>
          <p:nvPr/>
        </p:nvSpPr>
        <p:spPr>
          <a:xfrm>
            <a:off x="628651" y="1914120"/>
            <a:ext cx="1965000" cy="45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OSLO-Gebouw::</a:t>
            </a:r>
            <a:endParaRPr/>
          </a:p>
          <a:p>
            <a:pPr indent="0" lvl="0" marL="0" marR="0" rtl="0" algn="ctr">
              <a:lnSpc>
                <a:spcPct val="100000"/>
              </a:lnSpc>
              <a:spcBef>
                <a:spcPts val="0"/>
              </a:spcBef>
              <a:spcAft>
                <a:spcPts val="0"/>
              </a:spcAft>
              <a:buClr>
                <a:srgbClr val="000000"/>
              </a:buClr>
              <a:buSzPts val="1400"/>
              <a:buFont typeface="Arial"/>
              <a:buNone/>
            </a:pPr>
            <a:r>
              <a:rPr lang="en"/>
              <a:t>Gebouw</a:t>
            </a:r>
            <a:endParaRPr b="0" i="0" sz="1400" u="none" cap="none" strike="noStrike">
              <a:solidFill>
                <a:srgbClr val="000000"/>
              </a:solidFill>
              <a:latin typeface="Arial"/>
              <a:ea typeface="Arial"/>
              <a:cs typeface="Arial"/>
              <a:sym typeface="Arial"/>
            </a:endParaRPr>
          </a:p>
        </p:txBody>
      </p:sp>
      <p:grpSp>
        <p:nvGrpSpPr>
          <p:cNvPr id="1392" name="Google Shape;1392;p145"/>
          <p:cNvGrpSpPr/>
          <p:nvPr/>
        </p:nvGrpSpPr>
        <p:grpSpPr>
          <a:xfrm>
            <a:off x="8626840" y="1520688"/>
            <a:ext cx="212739" cy="172975"/>
            <a:chOff x="3915500" y="3855877"/>
            <a:chExt cx="539400" cy="346157"/>
          </a:xfrm>
        </p:grpSpPr>
        <p:sp>
          <p:nvSpPr>
            <p:cNvPr id="1393" name="Google Shape;139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5" name="Google Shape;1395;p145"/>
          <p:cNvGrpSpPr/>
          <p:nvPr/>
        </p:nvGrpSpPr>
        <p:grpSpPr>
          <a:xfrm>
            <a:off x="8626840" y="1768338"/>
            <a:ext cx="212739" cy="172975"/>
            <a:chOff x="3915500" y="3855877"/>
            <a:chExt cx="539400" cy="346157"/>
          </a:xfrm>
        </p:grpSpPr>
        <p:sp>
          <p:nvSpPr>
            <p:cNvPr id="1396" name="Google Shape;139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8" name="Google Shape;1398;p145"/>
          <p:cNvGrpSpPr/>
          <p:nvPr/>
        </p:nvGrpSpPr>
        <p:grpSpPr>
          <a:xfrm>
            <a:off x="8626840" y="2015988"/>
            <a:ext cx="212739" cy="172975"/>
            <a:chOff x="3915500" y="3855877"/>
            <a:chExt cx="539400" cy="346157"/>
          </a:xfrm>
        </p:grpSpPr>
        <p:sp>
          <p:nvSpPr>
            <p:cNvPr id="1399" name="Google Shape;139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01" name="Google Shape;1401;p145"/>
          <p:cNvCxnSpPr>
            <a:stCxn id="1375" idx="1"/>
            <a:endCxn id="1369" idx="3"/>
          </p:cNvCxnSpPr>
          <p:nvPr/>
        </p:nvCxnSpPr>
        <p:spPr>
          <a:xfrm flipH="1">
            <a:off x="6526540" y="759049"/>
            <a:ext cx="350400" cy="292800"/>
          </a:xfrm>
          <a:prstGeom prst="bentConnector3">
            <a:avLst>
              <a:gd fmla="val 116642" name="adj1"/>
            </a:avLst>
          </a:prstGeom>
          <a:noFill/>
          <a:ln cap="flat" cmpd="sng" w="9525">
            <a:solidFill>
              <a:schemeClr val="dk2"/>
            </a:solidFill>
            <a:prstDash val="solid"/>
            <a:round/>
            <a:headEnd len="med" w="med" type="none"/>
            <a:tailEnd len="med" w="med" type="none"/>
          </a:ln>
        </p:spPr>
      </p:cxnSp>
      <p:cxnSp>
        <p:nvCxnSpPr>
          <p:cNvPr id="1402" name="Google Shape;1402;p145"/>
          <p:cNvCxnSpPr>
            <a:endCxn id="1372" idx="1"/>
          </p:cNvCxnSpPr>
          <p:nvPr/>
        </p:nvCxnSpPr>
        <p:spPr>
          <a:xfrm flipH="1" rot="10800000">
            <a:off x="6668140" y="378224"/>
            <a:ext cx="208800" cy="376800"/>
          </a:xfrm>
          <a:prstGeom prst="straightConnector1">
            <a:avLst/>
          </a:prstGeom>
          <a:noFill/>
          <a:ln cap="flat" cmpd="sng" w="9525">
            <a:solidFill>
              <a:schemeClr val="dk2"/>
            </a:solidFill>
            <a:prstDash val="lgDash"/>
            <a:round/>
            <a:headEnd len="med" w="med" type="none"/>
            <a:tailEnd len="med" w="med" type="none"/>
          </a:ln>
        </p:spPr>
      </p:cxnSp>
      <p:grpSp>
        <p:nvGrpSpPr>
          <p:cNvPr id="1403" name="Google Shape;1403;p145"/>
          <p:cNvGrpSpPr/>
          <p:nvPr/>
        </p:nvGrpSpPr>
        <p:grpSpPr>
          <a:xfrm>
            <a:off x="7585090" y="1025388"/>
            <a:ext cx="212739" cy="172975"/>
            <a:chOff x="3915500" y="3855877"/>
            <a:chExt cx="539400" cy="346157"/>
          </a:xfrm>
        </p:grpSpPr>
        <p:sp>
          <p:nvSpPr>
            <p:cNvPr id="1404" name="Google Shape;140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06" name="Google Shape;1406;p145"/>
          <p:cNvCxnSpPr>
            <a:stCxn id="1368" idx="3"/>
            <a:endCxn id="1404" idx="1"/>
          </p:cNvCxnSpPr>
          <p:nvPr/>
        </p:nvCxnSpPr>
        <p:spPr>
          <a:xfrm>
            <a:off x="6526441" y="1137274"/>
            <a:ext cx="1058700" cy="0"/>
          </a:xfrm>
          <a:prstGeom prst="straightConnector1">
            <a:avLst/>
          </a:prstGeom>
          <a:noFill/>
          <a:ln cap="flat" cmpd="sng" w="9525">
            <a:solidFill>
              <a:schemeClr val="dk2"/>
            </a:solidFill>
            <a:prstDash val="solid"/>
            <a:round/>
            <a:headEnd len="med" w="med" type="none"/>
            <a:tailEnd len="med" w="med" type="none"/>
          </a:ln>
        </p:spPr>
      </p:cxnSp>
      <p:grpSp>
        <p:nvGrpSpPr>
          <p:cNvPr id="1407" name="Google Shape;1407;p145"/>
          <p:cNvGrpSpPr/>
          <p:nvPr/>
        </p:nvGrpSpPr>
        <p:grpSpPr>
          <a:xfrm>
            <a:off x="7237940" y="1446013"/>
            <a:ext cx="212739" cy="172975"/>
            <a:chOff x="3915500" y="3855877"/>
            <a:chExt cx="539400" cy="346157"/>
          </a:xfrm>
        </p:grpSpPr>
        <p:sp>
          <p:nvSpPr>
            <p:cNvPr id="1408" name="Google Shape;140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0" name="Google Shape;1410;p145"/>
          <p:cNvGrpSpPr/>
          <p:nvPr/>
        </p:nvGrpSpPr>
        <p:grpSpPr>
          <a:xfrm>
            <a:off x="7237940" y="1740663"/>
            <a:ext cx="212739" cy="172975"/>
            <a:chOff x="3915500" y="3855877"/>
            <a:chExt cx="539400" cy="346157"/>
          </a:xfrm>
        </p:grpSpPr>
        <p:sp>
          <p:nvSpPr>
            <p:cNvPr id="1411" name="Google Shape;141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3" name="Google Shape;1413;p145"/>
          <p:cNvGrpSpPr/>
          <p:nvPr/>
        </p:nvGrpSpPr>
        <p:grpSpPr>
          <a:xfrm>
            <a:off x="7237940" y="2035313"/>
            <a:ext cx="212739" cy="172975"/>
            <a:chOff x="3915500" y="3855877"/>
            <a:chExt cx="539400" cy="346157"/>
          </a:xfrm>
        </p:grpSpPr>
        <p:sp>
          <p:nvSpPr>
            <p:cNvPr id="1414" name="Google Shape;141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6" name="Google Shape;1416;p145"/>
          <p:cNvGrpSpPr/>
          <p:nvPr/>
        </p:nvGrpSpPr>
        <p:grpSpPr>
          <a:xfrm>
            <a:off x="7237940" y="2329963"/>
            <a:ext cx="212739" cy="172975"/>
            <a:chOff x="3915500" y="3855877"/>
            <a:chExt cx="539400" cy="346157"/>
          </a:xfrm>
        </p:grpSpPr>
        <p:sp>
          <p:nvSpPr>
            <p:cNvPr id="1417" name="Google Shape;141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19" name="Google Shape;1419;p145"/>
          <p:cNvCxnSpPr>
            <a:stCxn id="1404" idx="2"/>
            <a:endCxn id="1417" idx="3"/>
          </p:cNvCxnSpPr>
          <p:nvPr/>
        </p:nvCxnSpPr>
        <p:spPr>
          <a:xfrm rot="5400000">
            <a:off x="6949259" y="1699663"/>
            <a:ext cx="1243500" cy="240900"/>
          </a:xfrm>
          <a:prstGeom prst="bentConnector2">
            <a:avLst/>
          </a:prstGeom>
          <a:noFill/>
          <a:ln cap="flat" cmpd="sng" w="9525">
            <a:solidFill>
              <a:schemeClr val="dk2"/>
            </a:solidFill>
            <a:prstDash val="solid"/>
            <a:round/>
            <a:headEnd len="med" w="med" type="none"/>
            <a:tailEnd len="med" w="med" type="none"/>
          </a:ln>
        </p:spPr>
      </p:cxnSp>
      <p:cxnSp>
        <p:nvCxnSpPr>
          <p:cNvPr id="1420" name="Google Shape;1420;p145"/>
          <p:cNvCxnSpPr>
            <a:stCxn id="1404" idx="2"/>
            <a:endCxn id="1414" idx="3"/>
          </p:cNvCxnSpPr>
          <p:nvPr/>
        </p:nvCxnSpPr>
        <p:spPr>
          <a:xfrm rot="5400000">
            <a:off x="7096559" y="1552363"/>
            <a:ext cx="948900" cy="240900"/>
          </a:xfrm>
          <a:prstGeom prst="bentConnector2">
            <a:avLst/>
          </a:prstGeom>
          <a:noFill/>
          <a:ln cap="flat" cmpd="sng" w="9525">
            <a:solidFill>
              <a:schemeClr val="dk2"/>
            </a:solidFill>
            <a:prstDash val="solid"/>
            <a:round/>
            <a:headEnd len="med" w="med" type="none"/>
            <a:tailEnd len="med" w="med" type="none"/>
          </a:ln>
        </p:spPr>
      </p:cxnSp>
      <p:cxnSp>
        <p:nvCxnSpPr>
          <p:cNvPr id="1421" name="Google Shape;1421;p145"/>
          <p:cNvCxnSpPr>
            <a:stCxn id="1404" idx="2"/>
            <a:endCxn id="1411" idx="3"/>
          </p:cNvCxnSpPr>
          <p:nvPr/>
        </p:nvCxnSpPr>
        <p:spPr>
          <a:xfrm rot="5400000">
            <a:off x="7243859" y="1405063"/>
            <a:ext cx="654300" cy="240900"/>
          </a:xfrm>
          <a:prstGeom prst="bentConnector2">
            <a:avLst/>
          </a:prstGeom>
          <a:noFill/>
          <a:ln cap="flat" cmpd="sng" w="9525">
            <a:solidFill>
              <a:schemeClr val="dk2"/>
            </a:solidFill>
            <a:prstDash val="solid"/>
            <a:round/>
            <a:headEnd len="med" w="med" type="none"/>
            <a:tailEnd len="med" w="med" type="none"/>
          </a:ln>
        </p:spPr>
      </p:cxnSp>
      <p:cxnSp>
        <p:nvCxnSpPr>
          <p:cNvPr id="1422" name="Google Shape;1422;p145"/>
          <p:cNvCxnSpPr>
            <a:stCxn id="1404" idx="2"/>
            <a:endCxn id="1408" idx="3"/>
          </p:cNvCxnSpPr>
          <p:nvPr/>
        </p:nvCxnSpPr>
        <p:spPr>
          <a:xfrm rot="5400000">
            <a:off x="7391309" y="1257613"/>
            <a:ext cx="359400" cy="240900"/>
          </a:xfrm>
          <a:prstGeom prst="bentConnector2">
            <a:avLst/>
          </a:prstGeom>
          <a:noFill/>
          <a:ln cap="flat" cmpd="sng" w="9525">
            <a:solidFill>
              <a:schemeClr val="dk2"/>
            </a:solidFill>
            <a:prstDash val="solid"/>
            <a:round/>
            <a:headEnd len="med" w="med" type="none"/>
            <a:tailEnd len="med" w="med" type="none"/>
          </a:ln>
        </p:spPr>
      </p:cxnSp>
      <p:grpSp>
        <p:nvGrpSpPr>
          <p:cNvPr id="1423" name="Google Shape;1423;p145"/>
          <p:cNvGrpSpPr/>
          <p:nvPr/>
        </p:nvGrpSpPr>
        <p:grpSpPr>
          <a:xfrm>
            <a:off x="5920365" y="2225413"/>
            <a:ext cx="212739" cy="172975"/>
            <a:chOff x="3915500" y="3855877"/>
            <a:chExt cx="539400" cy="346157"/>
          </a:xfrm>
        </p:grpSpPr>
        <p:sp>
          <p:nvSpPr>
            <p:cNvPr id="1424" name="Google Shape;142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6" name="Google Shape;1426;p145"/>
          <p:cNvGrpSpPr/>
          <p:nvPr/>
        </p:nvGrpSpPr>
        <p:grpSpPr>
          <a:xfrm>
            <a:off x="5920365" y="2599438"/>
            <a:ext cx="212739" cy="172975"/>
            <a:chOff x="3915500" y="3855877"/>
            <a:chExt cx="539400" cy="346157"/>
          </a:xfrm>
        </p:grpSpPr>
        <p:sp>
          <p:nvSpPr>
            <p:cNvPr id="1427" name="Google Shape;142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29" name="Google Shape;1429;p145"/>
          <p:cNvCxnSpPr>
            <a:stCxn id="1428" idx="0"/>
            <a:endCxn id="1424" idx="2"/>
          </p:cNvCxnSpPr>
          <p:nvPr/>
        </p:nvCxnSpPr>
        <p:spPr>
          <a:xfrm rot="10800000">
            <a:off x="6026734" y="2398438"/>
            <a:ext cx="0" cy="201000"/>
          </a:xfrm>
          <a:prstGeom prst="straightConnector1">
            <a:avLst/>
          </a:prstGeom>
          <a:noFill/>
          <a:ln cap="flat" cmpd="sng" w="9525">
            <a:solidFill>
              <a:schemeClr val="dk2"/>
            </a:solidFill>
            <a:prstDash val="solid"/>
            <a:round/>
            <a:headEnd len="med" w="med" type="none"/>
            <a:tailEnd len="med" w="med" type="triangle"/>
          </a:ln>
        </p:spPr>
      </p:cxnSp>
      <p:grpSp>
        <p:nvGrpSpPr>
          <p:cNvPr id="1430" name="Google Shape;1430;p145"/>
          <p:cNvGrpSpPr/>
          <p:nvPr/>
        </p:nvGrpSpPr>
        <p:grpSpPr>
          <a:xfrm>
            <a:off x="5920365" y="1366313"/>
            <a:ext cx="212739" cy="172975"/>
            <a:chOff x="3915500" y="3855877"/>
            <a:chExt cx="539400" cy="346157"/>
          </a:xfrm>
        </p:grpSpPr>
        <p:sp>
          <p:nvSpPr>
            <p:cNvPr id="1431" name="Google Shape;143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3" name="Google Shape;1433;p145"/>
          <p:cNvGrpSpPr/>
          <p:nvPr/>
        </p:nvGrpSpPr>
        <p:grpSpPr>
          <a:xfrm>
            <a:off x="5920365" y="1651588"/>
            <a:ext cx="212739" cy="172975"/>
            <a:chOff x="3915500" y="3855877"/>
            <a:chExt cx="539400" cy="346157"/>
          </a:xfrm>
        </p:grpSpPr>
        <p:sp>
          <p:nvSpPr>
            <p:cNvPr id="1434" name="Google Shape;143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6" name="Google Shape;1436;p145"/>
          <p:cNvGrpSpPr/>
          <p:nvPr/>
        </p:nvGrpSpPr>
        <p:grpSpPr>
          <a:xfrm>
            <a:off x="5920352" y="1939051"/>
            <a:ext cx="212739" cy="172975"/>
            <a:chOff x="3915500" y="3855877"/>
            <a:chExt cx="539400" cy="346157"/>
          </a:xfrm>
        </p:grpSpPr>
        <p:sp>
          <p:nvSpPr>
            <p:cNvPr id="1437" name="Google Shape;143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9" name="Google Shape;1439;p145"/>
          <p:cNvGrpSpPr/>
          <p:nvPr/>
        </p:nvGrpSpPr>
        <p:grpSpPr>
          <a:xfrm>
            <a:off x="6666077" y="1366313"/>
            <a:ext cx="212739" cy="172975"/>
            <a:chOff x="3915500" y="3855877"/>
            <a:chExt cx="539400" cy="346157"/>
          </a:xfrm>
        </p:grpSpPr>
        <p:sp>
          <p:nvSpPr>
            <p:cNvPr id="1440" name="Google Shape;144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2" name="Google Shape;1442;p145"/>
          <p:cNvGrpSpPr/>
          <p:nvPr/>
        </p:nvGrpSpPr>
        <p:grpSpPr>
          <a:xfrm>
            <a:off x="6666077" y="1649288"/>
            <a:ext cx="212739" cy="172975"/>
            <a:chOff x="3915500" y="3855877"/>
            <a:chExt cx="539400" cy="346157"/>
          </a:xfrm>
        </p:grpSpPr>
        <p:sp>
          <p:nvSpPr>
            <p:cNvPr id="1443" name="Google Shape;144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45" name="Google Shape;1445;p145"/>
          <p:cNvCxnSpPr>
            <a:stCxn id="1431" idx="3"/>
            <a:endCxn id="1440" idx="1"/>
          </p:cNvCxnSpPr>
          <p:nvPr/>
        </p:nvCxnSpPr>
        <p:spPr>
          <a:xfrm>
            <a:off x="6133104" y="1478199"/>
            <a:ext cx="533100" cy="0"/>
          </a:xfrm>
          <a:prstGeom prst="straightConnector1">
            <a:avLst/>
          </a:prstGeom>
          <a:noFill/>
          <a:ln cap="flat" cmpd="sng" w="9525">
            <a:solidFill>
              <a:schemeClr val="dk2"/>
            </a:solidFill>
            <a:prstDash val="solid"/>
            <a:round/>
            <a:headEnd len="med" w="med" type="none"/>
            <a:tailEnd len="med" w="med" type="none"/>
          </a:ln>
        </p:spPr>
      </p:cxnSp>
      <p:cxnSp>
        <p:nvCxnSpPr>
          <p:cNvPr id="1446" name="Google Shape;1446;p145"/>
          <p:cNvCxnSpPr>
            <a:stCxn id="1434" idx="3"/>
            <a:endCxn id="1443" idx="1"/>
          </p:cNvCxnSpPr>
          <p:nvPr/>
        </p:nvCxnSpPr>
        <p:spPr>
          <a:xfrm flipH="1" rot="10800000">
            <a:off x="6133104" y="1761074"/>
            <a:ext cx="533100" cy="2400"/>
          </a:xfrm>
          <a:prstGeom prst="straightConnector1">
            <a:avLst/>
          </a:prstGeom>
          <a:noFill/>
          <a:ln cap="flat" cmpd="sng" w="9525">
            <a:solidFill>
              <a:schemeClr val="dk2"/>
            </a:solidFill>
            <a:prstDash val="solid"/>
            <a:round/>
            <a:headEnd len="med" w="med" type="none"/>
            <a:tailEnd len="med" w="med" type="none"/>
          </a:ln>
        </p:spPr>
      </p:cxnSp>
      <p:cxnSp>
        <p:nvCxnSpPr>
          <p:cNvPr id="1447" name="Google Shape;1447;p145"/>
          <p:cNvCxnSpPr>
            <a:stCxn id="1368" idx="2"/>
            <a:endCxn id="1424" idx="3"/>
          </p:cNvCxnSpPr>
          <p:nvPr/>
        </p:nvCxnSpPr>
        <p:spPr>
          <a:xfrm rot="5400000">
            <a:off x="5707122" y="1624213"/>
            <a:ext cx="1138800" cy="287100"/>
          </a:xfrm>
          <a:prstGeom prst="bentConnector2">
            <a:avLst/>
          </a:prstGeom>
          <a:noFill/>
          <a:ln cap="flat" cmpd="sng" w="9525">
            <a:solidFill>
              <a:schemeClr val="dk2"/>
            </a:solidFill>
            <a:prstDash val="solid"/>
            <a:round/>
            <a:headEnd len="med" w="med" type="none"/>
            <a:tailEnd len="med" w="med" type="none"/>
          </a:ln>
        </p:spPr>
      </p:cxnSp>
      <p:cxnSp>
        <p:nvCxnSpPr>
          <p:cNvPr id="1448" name="Google Shape;1448;p145"/>
          <p:cNvCxnSpPr>
            <a:stCxn id="1437" idx="3"/>
            <a:endCxn id="1368" idx="2"/>
          </p:cNvCxnSpPr>
          <p:nvPr/>
        </p:nvCxnSpPr>
        <p:spPr>
          <a:xfrm flipH="1" rot="10800000">
            <a:off x="6133091" y="1198337"/>
            <a:ext cx="287100" cy="852600"/>
          </a:xfrm>
          <a:prstGeom prst="bentConnector2">
            <a:avLst/>
          </a:prstGeom>
          <a:noFill/>
          <a:ln cap="flat" cmpd="sng" w="9525">
            <a:solidFill>
              <a:schemeClr val="dk2"/>
            </a:solidFill>
            <a:prstDash val="solid"/>
            <a:round/>
            <a:headEnd len="med" w="med" type="none"/>
            <a:tailEnd len="med" w="med" type="none"/>
          </a:ln>
        </p:spPr>
      </p:cxnSp>
      <p:cxnSp>
        <p:nvCxnSpPr>
          <p:cNvPr id="1449" name="Google Shape;1449;p145"/>
          <p:cNvCxnSpPr>
            <a:stCxn id="1434" idx="2"/>
            <a:endCxn id="1443" idx="2"/>
          </p:cNvCxnSpPr>
          <p:nvPr/>
        </p:nvCxnSpPr>
        <p:spPr>
          <a:xfrm rot="-5400000">
            <a:off x="6398434" y="1450463"/>
            <a:ext cx="2400" cy="745800"/>
          </a:xfrm>
          <a:prstGeom prst="bentConnector3">
            <a:avLst>
              <a:gd fmla="val -2454676" name="adj1"/>
            </a:avLst>
          </a:prstGeom>
          <a:noFill/>
          <a:ln cap="flat" cmpd="sng" w="9525">
            <a:solidFill>
              <a:schemeClr val="dk2"/>
            </a:solidFill>
            <a:prstDash val="solid"/>
            <a:round/>
            <a:headEnd len="med" w="med" type="none"/>
            <a:tailEnd len="med" w="med" type="none"/>
          </a:ln>
        </p:spPr>
      </p:cxnSp>
      <p:cxnSp>
        <p:nvCxnSpPr>
          <p:cNvPr id="1450" name="Google Shape;1450;p145"/>
          <p:cNvCxnSpPr>
            <a:stCxn id="1432" idx="0"/>
            <a:endCxn id="1415" idx="1"/>
          </p:cNvCxnSpPr>
          <p:nvPr/>
        </p:nvCxnSpPr>
        <p:spPr>
          <a:xfrm flipH="1" rot="-5400000">
            <a:off x="6284434" y="1108613"/>
            <a:ext cx="695700" cy="1211100"/>
          </a:xfrm>
          <a:prstGeom prst="bentConnector4">
            <a:avLst>
              <a:gd fmla="val -15019" name="adj1"/>
              <a:gd fmla="val 83811" name="adj2"/>
            </a:avLst>
          </a:prstGeom>
          <a:noFill/>
          <a:ln cap="flat" cmpd="sng" w="9525">
            <a:solidFill>
              <a:schemeClr val="dk2"/>
            </a:solidFill>
            <a:prstDash val="solid"/>
            <a:round/>
            <a:headEnd len="med" w="med" type="none"/>
            <a:tailEnd len="med" w="med" type="none"/>
          </a:ln>
        </p:spPr>
      </p:cxnSp>
      <p:sp>
        <p:nvSpPr>
          <p:cNvPr id="1451" name="Google Shape;1451;p145"/>
          <p:cNvSpPr/>
          <p:nvPr/>
        </p:nvSpPr>
        <p:spPr>
          <a:xfrm>
            <a:off x="3019952" y="4048817"/>
            <a:ext cx="1965000" cy="7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452" name="Google Shape;1452;p145"/>
          <p:cNvSpPr/>
          <p:nvPr/>
        </p:nvSpPr>
        <p:spPr>
          <a:xfrm>
            <a:off x="3019951" y="3617158"/>
            <a:ext cx="1965000" cy="45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Gebouwtechnisch</a:t>
            </a:r>
            <a:endParaRPr/>
          </a:p>
          <a:p>
            <a:pPr indent="0" lvl="0" marL="0" marR="0" rtl="0" algn="ctr">
              <a:lnSpc>
                <a:spcPct val="100000"/>
              </a:lnSpc>
              <a:spcBef>
                <a:spcPts val="0"/>
              </a:spcBef>
              <a:spcAft>
                <a:spcPts val="0"/>
              </a:spcAft>
              <a:buClr>
                <a:srgbClr val="000000"/>
              </a:buClr>
              <a:buSzPts val="1400"/>
              <a:buFont typeface="Arial"/>
              <a:buNone/>
            </a:pPr>
            <a:r>
              <a:rPr lang="en"/>
              <a:t>Kenmerk</a:t>
            </a:r>
            <a:endParaRPr b="0" i="0" sz="1400" u="none" cap="none" strike="noStrike">
              <a:solidFill>
                <a:srgbClr val="000000"/>
              </a:solidFill>
              <a:latin typeface="Arial"/>
              <a:ea typeface="Arial"/>
              <a:cs typeface="Arial"/>
              <a:sym typeface="Arial"/>
            </a:endParaRPr>
          </a:p>
        </p:txBody>
      </p:sp>
      <p:cxnSp>
        <p:nvCxnSpPr>
          <p:cNvPr id="1453" name="Google Shape;1453;p145"/>
          <p:cNvCxnSpPr>
            <a:stCxn id="1391" idx="3"/>
            <a:endCxn id="1452" idx="1"/>
          </p:cNvCxnSpPr>
          <p:nvPr/>
        </p:nvCxnSpPr>
        <p:spPr>
          <a:xfrm>
            <a:off x="2593651" y="2140320"/>
            <a:ext cx="426300" cy="17031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454" name="Google Shape;1454;p145"/>
          <p:cNvSpPr txBox="1"/>
          <p:nvPr/>
        </p:nvSpPr>
        <p:spPr>
          <a:xfrm>
            <a:off x="1916850" y="3843275"/>
            <a:ext cx="110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heeftKenmerk</a:t>
            </a:r>
            <a:endParaRPr sz="1000">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46"/>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rial"/>
                <a:ea typeface="Arial"/>
                <a:cs typeface="Arial"/>
                <a:sym typeface="Arial"/>
              </a:rPr>
              <a:t>Storyline - (ver)huur</a:t>
            </a:r>
            <a:endParaRPr b="1" sz="3600">
              <a:latin typeface="Arial"/>
              <a:ea typeface="Arial"/>
              <a:cs typeface="Arial"/>
              <a:sym typeface="Arial"/>
            </a:endParaRPr>
          </a:p>
        </p:txBody>
      </p:sp>
      <p:sp>
        <p:nvSpPr>
          <p:cNvPr id="1460" name="Google Shape;1460;p146"/>
          <p:cNvSpPr txBox="1"/>
          <p:nvPr>
            <p:ph idx="1" type="body"/>
          </p:nvPr>
        </p:nvSpPr>
        <p:spPr>
          <a:xfrm>
            <a:off x="540000" y="1310575"/>
            <a:ext cx="4032000" cy="2754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latin typeface="Calibri"/>
                <a:ea typeface="Calibri"/>
                <a:cs typeface="Calibri"/>
                <a:sym typeface="Calibri"/>
              </a:rPr>
              <a:t>Als jeugdvereniging wil ik mijn lokaal en terrein verhuren en zelf verschillende locaties kunnen huren.</a:t>
            </a:r>
            <a:endParaRPr>
              <a:latin typeface="Calibri"/>
              <a:ea typeface="Calibri"/>
              <a:cs typeface="Calibri"/>
              <a:sym typeface="Calibri"/>
            </a:endParaRPr>
          </a:p>
          <a:p>
            <a:pPr indent="0" lvl="0" marL="0" rtl="0" algn="just">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p:txBody>
      </p:sp>
      <p:pic>
        <p:nvPicPr>
          <p:cNvPr id="1461" name="Google Shape;1461;p146"/>
          <p:cNvPicPr preferRelativeResize="0"/>
          <p:nvPr/>
        </p:nvPicPr>
        <p:blipFill>
          <a:blip r:embed="rId3">
            <a:alphaModFix/>
          </a:blip>
          <a:stretch>
            <a:fillRect/>
          </a:stretch>
        </p:blipFill>
        <p:spPr>
          <a:xfrm>
            <a:off x="5461725" y="2264625"/>
            <a:ext cx="3682274" cy="2878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47"/>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467" name="Google Shape;1467;p147"/>
          <p:cNvSpPr txBox="1"/>
          <p:nvPr/>
        </p:nvSpPr>
        <p:spPr>
          <a:xfrm>
            <a:off x="628650" y="273850"/>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(ver)huur</a:t>
            </a:r>
            <a:endParaRPr b="1" i="0" sz="2400" u="none" cap="none" strike="noStrike">
              <a:solidFill>
                <a:srgbClr val="000000"/>
              </a:solidFill>
              <a:latin typeface="Arial"/>
              <a:ea typeface="Arial"/>
              <a:cs typeface="Arial"/>
              <a:sym typeface="Arial"/>
            </a:endParaRPr>
          </a:p>
        </p:txBody>
      </p:sp>
      <p:sp>
        <p:nvSpPr>
          <p:cNvPr id="1468" name="Google Shape;1468;p147"/>
          <p:cNvSpPr txBox="1"/>
          <p:nvPr/>
        </p:nvSpPr>
        <p:spPr>
          <a:xfrm>
            <a:off x="628650" y="864200"/>
            <a:ext cx="46521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Deze storyline focust op het huren en verhuren van </a:t>
            </a:r>
            <a:r>
              <a:rPr b="1" lang="en" sz="1300">
                <a:solidFill>
                  <a:schemeClr val="dk1"/>
                </a:solidFill>
                <a:latin typeface="Calibri"/>
                <a:ea typeface="Calibri"/>
                <a:cs typeface="Calibri"/>
                <a:sym typeface="Calibri"/>
              </a:rPr>
              <a:t>Infrastructuur</a:t>
            </a:r>
            <a:r>
              <a:rPr lang="en"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Jeugdbeweging Chiro Moevia uit Geraardsbergen wil graag een lokaal van een andere jeugdbeweging huren voor hun tweedaagse. Anderzijds willen ze voor deze periode ook graag hun eigen lokaal verhuren. </a:t>
            </a:r>
            <a:endParaRPr sz="1300">
              <a:solidFill>
                <a:schemeClr val="dk1"/>
              </a:solidFill>
              <a:latin typeface="Calibri"/>
              <a:ea typeface="Calibri"/>
              <a:cs typeface="Calibri"/>
              <a:sym typeface="Calibri"/>
            </a:endParaRPr>
          </a:p>
        </p:txBody>
      </p:sp>
      <p:sp>
        <p:nvSpPr>
          <p:cNvPr id="1469" name="Google Shape;1469;p147"/>
          <p:cNvSpPr txBox="1"/>
          <p:nvPr/>
        </p:nvSpPr>
        <p:spPr>
          <a:xfrm>
            <a:off x="5674500" y="3034700"/>
            <a:ext cx="3181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klasse </a:t>
            </a:r>
            <a:r>
              <a:rPr b="1" lang="en" sz="1200">
                <a:latin typeface="Proxima Nova"/>
                <a:ea typeface="Proxima Nova"/>
                <a:cs typeface="Proxima Nova"/>
                <a:sym typeface="Proxima Nova"/>
              </a:rPr>
              <a:t>Infrastructuur </a:t>
            </a:r>
            <a:r>
              <a:rPr lang="en" sz="1200">
                <a:latin typeface="Proxima Nova"/>
                <a:ea typeface="Proxima Nova"/>
                <a:cs typeface="Proxima Nova"/>
                <a:sym typeface="Proxima Nova"/>
              </a:rPr>
              <a:t>heeft een klasse  </a:t>
            </a:r>
            <a:r>
              <a:rPr b="1" lang="en" sz="1200">
                <a:latin typeface="Proxima Nova"/>
                <a:ea typeface="Proxima Nova"/>
                <a:cs typeface="Proxima Nova"/>
                <a:sym typeface="Proxima Nova"/>
              </a:rPr>
              <a:t>Infrastructuurelement. </a:t>
            </a:r>
            <a:r>
              <a:rPr lang="en" sz="1200">
                <a:latin typeface="Proxima Nova"/>
                <a:ea typeface="Proxima Nova"/>
                <a:cs typeface="Proxima Nova"/>
                <a:sym typeface="Proxima Nova"/>
              </a:rPr>
              <a:t>Die klasse </a:t>
            </a:r>
            <a:r>
              <a:rPr b="1" lang="en" sz="1200">
                <a:latin typeface="Proxima Nova"/>
                <a:ea typeface="Proxima Nova"/>
                <a:cs typeface="Proxima Nova"/>
                <a:sym typeface="Proxima Nova"/>
              </a:rPr>
              <a:t>Infrastructuurelement</a:t>
            </a:r>
            <a:r>
              <a:rPr lang="en" sz="1200">
                <a:latin typeface="Proxima Nova"/>
                <a:ea typeface="Proxima Nova"/>
                <a:cs typeface="Proxima Nova"/>
                <a:sym typeface="Proxima Nova"/>
              </a:rPr>
              <a:t> ligt op een perceel.</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klasse voor perceel lenen we van </a:t>
            </a:r>
            <a:r>
              <a:rPr b="1" lang="en" sz="1200">
                <a:latin typeface="Proxima Nova"/>
                <a:ea typeface="Proxima Nova"/>
                <a:cs typeface="Proxima Nova"/>
                <a:sym typeface="Proxima Nova"/>
              </a:rPr>
              <a:t>OSLO-Perceel::Perceel.</a:t>
            </a:r>
            <a:endParaRPr b="1" sz="1200">
              <a:latin typeface="Proxima Nova"/>
              <a:ea typeface="Proxima Nova"/>
              <a:cs typeface="Proxima Nova"/>
              <a:sym typeface="Proxima Nova"/>
            </a:endParaRPr>
          </a:p>
        </p:txBody>
      </p:sp>
      <p:grpSp>
        <p:nvGrpSpPr>
          <p:cNvPr id="1470" name="Google Shape;1470;p147"/>
          <p:cNvGrpSpPr/>
          <p:nvPr/>
        </p:nvGrpSpPr>
        <p:grpSpPr>
          <a:xfrm>
            <a:off x="6313552" y="460501"/>
            <a:ext cx="212739" cy="172975"/>
            <a:chOff x="3915500" y="3855877"/>
            <a:chExt cx="539400" cy="346157"/>
          </a:xfrm>
        </p:grpSpPr>
        <p:sp>
          <p:nvSpPr>
            <p:cNvPr id="1471" name="Google Shape;147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3" name="Google Shape;1473;p147"/>
          <p:cNvGrpSpPr/>
          <p:nvPr/>
        </p:nvGrpSpPr>
        <p:grpSpPr>
          <a:xfrm>
            <a:off x="5845240" y="1025388"/>
            <a:ext cx="212739" cy="172975"/>
            <a:chOff x="3915500" y="3855877"/>
            <a:chExt cx="539400" cy="346157"/>
          </a:xfrm>
        </p:grpSpPr>
        <p:sp>
          <p:nvSpPr>
            <p:cNvPr id="1474" name="Google Shape;147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6" name="Google Shape;1476;p147"/>
          <p:cNvGrpSpPr/>
          <p:nvPr/>
        </p:nvGrpSpPr>
        <p:grpSpPr>
          <a:xfrm>
            <a:off x="6313702" y="1025388"/>
            <a:ext cx="212739" cy="172975"/>
            <a:chOff x="3915500" y="3855877"/>
            <a:chExt cx="539400" cy="346157"/>
          </a:xfrm>
        </p:grpSpPr>
        <p:sp>
          <p:nvSpPr>
            <p:cNvPr id="1477" name="Google Shape;147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79" name="Google Shape;1479;p147"/>
          <p:cNvCxnSpPr>
            <a:stCxn id="1478" idx="0"/>
            <a:endCxn id="1471" idx="2"/>
          </p:cNvCxnSpPr>
          <p:nvPr/>
        </p:nvCxnSpPr>
        <p:spPr>
          <a:xfrm rot="10800000">
            <a:off x="6420072" y="633588"/>
            <a:ext cx="0" cy="391800"/>
          </a:xfrm>
          <a:prstGeom prst="straightConnector1">
            <a:avLst/>
          </a:prstGeom>
          <a:noFill/>
          <a:ln cap="flat" cmpd="sng" w="9525">
            <a:solidFill>
              <a:schemeClr val="dk2"/>
            </a:solidFill>
            <a:prstDash val="solid"/>
            <a:round/>
            <a:headEnd len="med" w="med" type="none"/>
            <a:tailEnd len="med" w="med" type="none"/>
          </a:ln>
        </p:spPr>
      </p:cxnSp>
      <p:grpSp>
        <p:nvGrpSpPr>
          <p:cNvPr id="1480" name="Google Shape;1480;p147"/>
          <p:cNvGrpSpPr/>
          <p:nvPr/>
        </p:nvGrpSpPr>
        <p:grpSpPr>
          <a:xfrm>
            <a:off x="6876940" y="266338"/>
            <a:ext cx="212739" cy="172975"/>
            <a:chOff x="3915500" y="3855877"/>
            <a:chExt cx="539400" cy="346157"/>
          </a:xfrm>
        </p:grpSpPr>
        <p:sp>
          <p:nvSpPr>
            <p:cNvPr id="1481" name="Google Shape;148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3" name="Google Shape;1483;p147"/>
          <p:cNvGrpSpPr/>
          <p:nvPr/>
        </p:nvGrpSpPr>
        <p:grpSpPr>
          <a:xfrm>
            <a:off x="6876940" y="647163"/>
            <a:ext cx="212739" cy="172975"/>
            <a:chOff x="3915500" y="3855877"/>
            <a:chExt cx="539400" cy="346157"/>
          </a:xfrm>
        </p:grpSpPr>
        <p:sp>
          <p:nvSpPr>
            <p:cNvPr id="1484" name="Google Shape;148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86" name="Google Shape;1486;p147"/>
          <p:cNvCxnSpPr>
            <a:stCxn id="1477" idx="1"/>
            <a:endCxn id="1474" idx="3"/>
          </p:cNvCxnSpPr>
          <p:nvPr/>
        </p:nvCxnSpPr>
        <p:spPr>
          <a:xfrm rot="10800000">
            <a:off x="6058102" y="1137274"/>
            <a:ext cx="255600" cy="0"/>
          </a:xfrm>
          <a:prstGeom prst="straightConnector1">
            <a:avLst/>
          </a:prstGeom>
          <a:noFill/>
          <a:ln cap="flat" cmpd="sng" w="9525">
            <a:solidFill>
              <a:schemeClr val="dk2"/>
            </a:solidFill>
            <a:prstDash val="solid"/>
            <a:round/>
            <a:headEnd len="med" w="med" type="none"/>
            <a:tailEnd len="med" w="med" type="none"/>
          </a:ln>
        </p:spPr>
      </p:cxnSp>
      <p:grpSp>
        <p:nvGrpSpPr>
          <p:cNvPr id="1487" name="Google Shape;1487;p147"/>
          <p:cNvGrpSpPr/>
          <p:nvPr/>
        </p:nvGrpSpPr>
        <p:grpSpPr>
          <a:xfrm>
            <a:off x="8626840" y="530088"/>
            <a:ext cx="212739" cy="172975"/>
            <a:chOff x="3915500" y="3855877"/>
            <a:chExt cx="539400" cy="346157"/>
          </a:xfrm>
        </p:grpSpPr>
        <p:sp>
          <p:nvSpPr>
            <p:cNvPr id="1488" name="Google Shape;1488;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0" name="Google Shape;1490;p147"/>
          <p:cNvGrpSpPr/>
          <p:nvPr/>
        </p:nvGrpSpPr>
        <p:grpSpPr>
          <a:xfrm>
            <a:off x="8626840" y="777738"/>
            <a:ext cx="212739" cy="172975"/>
            <a:chOff x="3915500" y="3855877"/>
            <a:chExt cx="539400" cy="346157"/>
          </a:xfrm>
        </p:grpSpPr>
        <p:sp>
          <p:nvSpPr>
            <p:cNvPr id="1491" name="Google Shape;149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3" name="Google Shape;1493;p147"/>
          <p:cNvGrpSpPr/>
          <p:nvPr/>
        </p:nvGrpSpPr>
        <p:grpSpPr>
          <a:xfrm>
            <a:off x="8626840" y="1025388"/>
            <a:ext cx="212739" cy="172975"/>
            <a:chOff x="3915500" y="3855877"/>
            <a:chExt cx="539400" cy="346157"/>
          </a:xfrm>
        </p:grpSpPr>
        <p:sp>
          <p:nvSpPr>
            <p:cNvPr id="1494" name="Google Shape;149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6" name="Google Shape;1496;p147"/>
          <p:cNvGrpSpPr/>
          <p:nvPr/>
        </p:nvGrpSpPr>
        <p:grpSpPr>
          <a:xfrm>
            <a:off x="8626840" y="1273038"/>
            <a:ext cx="212739" cy="172975"/>
            <a:chOff x="3915500" y="3855877"/>
            <a:chExt cx="539400" cy="346157"/>
          </a:xfrm>
        </p:grpSpPr>
        <p:sp>
          <p:nvSpPr>
            <p:cNvPr id="1497" name="Google Shape;149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9" name="Google Shape;1499;p147"/>
          <p:cNvSpPr/>
          <p:nvPr/>
        </p:nvSpPr>
        <p:spPr>
          <a:xfrm>
            <a:off x="3266651" y="4399125"/>
            <a:ext cx="1926600" cy="66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500" name="Google Shape;1500;p147"/>
          <p:cNvSpPr/>
          <p:nvPr/>
        </p:nvSpPr>
        <p:spPr>
          <a:xfrm>
            <a:off x="3266650" y="4076425"/>
            <a:ext cx="1926600" cy="405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Infrastructuurelement</a:t>
            </a:r>
            <a:endParaRPr b="0" i="0" sz="1400" u="none" cap="none" strike="noStrike">
              <a:solidFill>
                <a:srgbClr val="000000"/>
              </a:solidFill>
              <a:latin typeface="Arial"/>
              <a:ea typeface="Arial"/>
              <a:cs typeface="Arial"/>
              <a:sym typeface="Arial"/>
            </a:endParaRPr>
          </a:p>
        </p:txBody>
      </p:sp>
      <p:cxnSp>
        <p:nvCxnSpPr>
          <p:cNvPr id="1501" name="Google Shape;1501;p147"/>
          <p:cNvCxnSpPr>
            <a:stCxn id="1500" idx="0"/>
            <a:endCxn id="1500" idx="1"/>
          </p:cNvCxnSpPr>
          <p:nvPr/>
        </p:nvCxnSpPr>
        <p:spPr>
          <a:xfrm rot="5400000">
            <a:off x="3647050" y="3696025"/>
            <a:ext cx="202500" cy="963300"/>
          </a:xfrm>
          <a:prstGeom prst="bentConnector4">
            <a:avLst>
              <a:gd fmla="val -117593" name="adj1"/>
              <a:gd fmla="val 124720" name="adj2"/>
            </a:avLst>
          </a:prstGeom>
          <a:noFill/>
          <a:ln cap="flat" cmpd="sng" w="9525">
            <a:solidFill>
              <a:schemeClr val="dk2"/>
            </a:solidFill>
            <a:prstDash val="solid"/>
            <a:round/>
            <a:headEnd len="med" w="med" type="none"/>
            <a:tailEnd len="med" w="med" type="none"/>
          </a:ln>
        </p:spPr>
      </p:cxnSp>
      <p:sp>
        <p:nvSpPr>
          <p:cNvPr id="1502" name="Google Shape;1502;p147"/>
          <p:cNvSpPr txBox="1"/>
          <p:nvPr/>
        </p:nvSpPr>
        <p:spPr>
          <a:xfrm>
            <a:off x="2794250" y="3327100"/>
            <a:ext cx="14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subinfrastructuur 0..*</a:t>
            </a:r>
            <a:endParaRPr sz="1000">
              <a:latin typeface="Proxima Nova"/>
              <a:ea typeface="Proxima Nova"/>
              <a:cs typeface="Proxima Nova"/>
              <a:sym typeface="Proxima Nova"/>
            </a:endParaRPr>
          </a:p>
        </p:txBody>
      </p:sp>
      <p:sp>
        <p:nvSpPr>
          <p:cNvPr id="1503" name="Google Shape;1503;p147"/>
          <p:cNvSpPr txBox="1"/>
          <p:nvPr/>
        </p:nvSpPr>
        <p:spPr>
          <a:xfrm>
            <a:off x="1546950" y="3638288"/>
            <a:ext cx="155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superinfrastructuur 0..*</a:t>
            </a:r>
            <a:endParaRPr sz="1000">
              <a:latin typeface="Proxima Nova"/>
              <a:ea typeface="Proxima Nova"/>
              <a:cs typeface="Proxima Nova"/>
              <a:sym typeface="Proxima Nova"/>
            </a:endParaRPr>
          </a:p>
        </p:txBody>
      </p:sp>
      <p:grpSp>
        <p:nvGrpSpPr>
          <p:cNvPr id="1504" name="Google Shape;1504;p147"/>
          <p:cNvGrpSpPr/>
          <p:nvPr/>
        </p:nvGrpSpPr>
        <p:grpSpPr>
          <a:xfrm>
            <a:off x="8626840" y="1520688"/>
            <a:ext cx="212739" cy="172975"/>
            <a:chOff x="3915500" y="3855877"/>
            <a:chExt cx="539400" cy="346157"/>
          </a:xfrm>
        </p:grpSpPr>
        <p:sp>
          <p:nvSpPr>
            <p:cNvPr id="1505" name="Google Shape;150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7" name="Google Shape;1507;p147"/>
          <p:cNvGrpSpPr/>
          <p:nvPr/>
        </p:nvGrpSpPr>
        <p:grpSpPr>
          <a:xfrm>
            <a:off x="8626840" y="1768338"/>
            <a:ext cx="212739" cy="172975"/>
            <a:chOff x="3915500" y="3855877"/>
            <a:chExt cx="539400" cy="346157"/>
          </a:xfrm>
        </p:grpSpPr>
        <p:sp>
          <p:nvSpPr>
            <p:cNvPr id="1508" name="Google Shape;1508;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0" name="Google Shape;1510;p147"/>
          <p:cNvGrpSpPr/>
          <p:nvPr/>
        </p:nvGrpSpPr>
        <p:grpSpPr>
          <a:xfrm>
            <a:off x="8626840" y="2015988"/>
            <a:ext cx="212739" cy="172975"/>
            <a:chOff x="3915500" y="3855877"/>
            <a:chExt cx="539400" cy="346157"/>
          </a:xfrm>
        </p:grpSpPr>
        <p:sp>
          <p:nvSpPr>
            <p:cNvPr id="1511" name="Google Shape;151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13" name="Google Shape;1513;p147"/>
          <p:cNvCxnSpPr>
            <a:stCxn id="1484" idx="1"/>
            <a:endCxn id="1478" idx="3"/>
          </p:cNvCxnSpPr>
          <p:nvPr/>
        </p:nvCxnSpPr>
        <p:spPr>
          <a:xfrm flipH="1">
            <a:off x="6526540" y="759049"/>
            <a:ext cx="350400" cy="292800"/>
          </a:xfrm>
          <a:prstGeom prst="bentConnector3">
            <a:avLst>
              <a:gd fmla="val 116642" name="adj1"/>
            </a:avLst>
          </a:prstGeom>
          <a:noFill/>
          <a:ln cap="flat" cmpd="sng" w="9525">
            <a:solidFill>
              <a:schemeClr val="dk2"/>
            </a:solidFill>
            <a:prstDash val="solid"/>
            <a:round/>
            <a:headEnd len="med" w="med" type="none"/>
            <a:tailEnd len="med" w="med" type="none"/>
          </a:ln>
        </p:spPr>
      </p:cxnSp>
      <p:cxnSp>
        <p:nvCxnSpPr>
          <p:cNvPr id="1514" name="Google Shape;1514;p147"/>
          <p:cNvCxnSpPr>
            <a:endCxn id="1481" idx="1"/>
          </p:cNvCxnSpPr>
          <p:nvPr/>
        </p:nvCxnSpPr>
        <p:spPr>
          <a:xfrm flipH="1" rot="10800000">
            <a:off x="6668140" y="378224"/>
            <a:ext cx="208800" cy="376800"/>
          </a:xfrm>
          <a:prstGeom prst="straightConnector1">
            <a:avLst/>
          </a:prstGeom>
          <a:noFill/>
          <a:ln cap="flat" cmpd="sng" w="9525">
            <a:solidFill>
              <a:schemeClr val="dk2"/>
            </a:solidFill>
            <a:prstDash val="lgDash"/>
            <a:round/>
            <a:headEnd len="med" w="med" type="none"/>
            <a:tailEnd len="med" w="med" type="none"/>
          </a:ln>
        </p:spPr>
      </p:cxnSp>
      <p:grpSp>
        <p:nvGrpSpPr>
          <p:cNvPr id="1515" name="Google Shape;1515;p147"/>
          <p:cNvGrpSpPr/>
          <p:nvPr/>
        </p:nvGrpSpPr>
        <p:grpSpPr>
          <a:xfrm>
            <a:off x="7585090" y="1025388"/>
            <a:ext cx="212739" cy="172975"/>
            <a:chOff x="3915500" y="3855877"/>
            <a:chExt cx="539400" cy="346157"/>
          </a:xfrm>
        </p:grpSpPr>
        <p:sp>
          <p:nvSpPr>
            <p:cNvPr id="1516" name="Google Shape;151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18" name="Google Shape;1518;p147"/>
          <p:cNvCxnSpPr>
            <a:stCxn id="1477" idx="3"/>
            <a:endCxn id="1516" idx="1"/>
          </p:cNvCxnSpPr>
          <p:nvPr/>
        </p:nvCxnSpPr>
        <p:spPr>
          <a:xfrm>
            <a:off x="6526441" y="1137274"/>
            <a:ext cx="1058700" cy="0"/>
          </a:xfrm>
          <a:prstGeom prst="straightConnector1">
            <a:avLst/>
          </a:prstGeom>
          <a:noFill/>
          <a:ln cap="flat" cmpd="sng" w="9525">
            <a:solidFill>
              <a:schemeClr val="dk2"/>
            </a:solidFill>
            <a:prstDash val="solid"/>
            <a:round/>
            <a:headEnd len="med" w="med" type="none"/>
            <a:tailEnd len="med" w="med" type="none"/>
          </a:ln>
        </p:spPr>
      </p:cxnSp>
      <p:grpSp>
        <p:nvGrpSpPr>
          <p:cNvPr id="1519" name="Google Shape;1519;p147"/>
          <p:cNvGrpSpPr/>
          <p:nvPr/>
        </p:nvGrpSpPr>
        <p:grpSpPr>
          <a:xfrm>
            <a:off x="7237940" y="1446013"/>
            <a:ext cx="212739" cy="172975"/>
            <a:chOff x="3915500" y="3855877"/>
            <a:chExt cx="539400" cy="346157"/>
          </a:xfrm>
        </p:grpSpPr>
        <p:sp>
          <p:nvSpPr>
            <p:cNvPr id="1520" name="Google Shape;152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2" name="Google Shape;1522;p147"/>
          <p:cNvGrpSpPr/>
          <p:nvPr/>
        </p:nvGrpSpPr>
        <p:grpSpPr>
          <a:xfrm>
            <a:off x="7237940" y="1740663"/>
            <a:ext cx="212739" cy="172975"/>
            <a:chOff x="3915500" y="3855877"/>
            <a:chExt cx="539400" cy="346157"/>
          </a:xfrm>
        </p:grpSpPr>
        <p:sp>
          <p:nvSpPr>
            <p:cNvPr id="1523" name="Google Shape;152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5" name="Google Shape;1525;p147"/>
          <p:cNvGrpSpPr/>
          <p:nvPr/>
        </p:nvGrpSpPr>
        <p:grpSpPr>
          <a:xfrm>
            <a:off x="7237940" y="2035313"/>
            <a:ext cx="212739" cy="172975"/>
            <a:chOff x="3915500" y="3855877"/>
            <a:chExt cx="539400" cy="346157"/>
          </a:xfrm>
        </p:grpSpPr>
        <p:sp>
          <p:nvSpPr>
            <p:cNvPr id="1526" name="Google Shape;152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8" name="Google Shape;1528;p147"/>
          <p:cNvGrpSpPr/>
          <p:nvPr/>
        </p:nvGrpSpPr>
        <p:grpSpPr>
          <a:xfrm>
            <a:off x="7237940" y="2329963"/>
            <a:ext cx="212739" cy="172975"/>
            <a:chOff x="3915500" y="3855877"/>
            <a:chExt cx="539400" cy="346157"/>
          </a:xfrm>
        </p:grpSpPr>
        <p:sp>
          <p:nvSpPr>
            <p:cNvPr id="1529" name="Google Shape;152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31" name="Google Shape;1531;p147"/>
          <p:cNvCxnSpPr>
            <a:stCxn id="1516" idx="2"/>
            <a:endCxn id="1529" idx="3"/>
          </p:cNvCxnSpPr>
          <p:nvPr/>
        </p:nvCxnSpPr>
        <p:spPr>
          <a:xfrm rot="5400000">
            <a:off x="6949259" y="1699663"/>
            <a:ext cx="1243500" cy="240900"/>
          </a:xfrm>
          <a:prstGeom prst="bentConnector2">
            <a:avLst/>
          </a:prstGeom>
          <a:noFill/>
          <a:ln cap="flat" cmpd="sng" w="9525">
            <a:solidFill>
              <a:schemeClr val="dk2"/>
            </a:solidFill>
            <a:prstDash val="solid"/>
            <a:round/>
            <a:headEnd len="med" w="med" type="none"/>
            <a:tailEnd len="med" w="med" type="none"/>
          </a:ln>
        </p:spPr>
      </p:cxnSp>
      <p:cxnSp>
        <p:nvCxnSpPr>
          <p:cNvPr id="1532" name="Google Shape;1532;p147"/>
          <p:cNvCxnSpPr>
            <a:stCxn id="1516" idx="2"/>
            <a:endCxn id="1526" idx="3"/>
          </p:cNvCxnSpPr>
          <p:nvPr/>
        </p:nvCxnSpPr>
        <p:spPr>
          <a:xfrm rot="5400000">
            <a:off x="7096559" y="1552363"/>
            <a:ext cx="948900" cy="240900"/>
          </a:xfrm>
          <a:prstGeom prst="bentConnector2">
            <a:avLst/>
          </a:prstGeom>
          <a:noFill/>
          <a:ln cap="flat" cmpd="sng" w="9525">
            <a:solidFill>
              <a:schemeClr val="dk2"/>
            </a:solidFill>
            <a:prstDash val="solid"/>
            <a:round/>
            <a:headEnd len="med" w="med" type="none"/>
            <a:tailEnd len="med" w="med" type="none"/>
          </a:ln>
        </p:spPr>
      </p:cxnSp>
      <p:cxnSp>
        <p:nvCxnSpPr>
          <p:cNvPr id="1533" name="Google Shape;1533;p147"/>
          <p:cNvCxnSpPr>
            <a:stCxn id="1516" idx="2"/>
            <a:endCxn id="1523" idx="3"/>
          </p:cNvCxnSpPr>
          <p:nvPr/>
        </p:nvCxnSpPr>
        <p:spPr>
          <a:xfrm rot="5400000">
            <a:off x="7243859" y="1405063"/>
            <a:ext cx="654300" cy="240900"/>
          </a:xfrm>
          <a:prstGeom prst="bentConnector2">
            <a:avLst/>
          </a:prstGeom>
          <a:noFill/>
          <a:ln cap="flat" cmpd="sng" w="9525">
            <a:solidFill>
              <a:schemeClr val="dk2"/>
            </a:solidFill>
            <a:prstDash val="solid"/>
            <a:round/>
            <a:headEnd len="med" w="med" type="none"/>
            <a:tailEnd len="med" w="med" type="none"/>
          </a:ln>
        </p:spPr>
      </p:cxnSp>
      <p:cxnSp>
        <p:nvCxnSpPr>
          <p:cNvPr id="1534" name="Google Shape;1534;p147"/>
          <p:cNvCxnSpPr>
            <a:stCxn id="1516" idx="2"/>
            <a:endCxn id="1520" idx="3"/>
          </p:cNvCxnSpPr>
          <p:nvPr/>
        </p:nvCxnSpPr>
        <p:spPr>
          <a:xfrm rot="5400000">
            <a:off x="7391309" y="1257613"/>
            <a:ext cx="359400" cy="240900"/>
          </a:xfrm>
          <a:prstGeom prst="bentConnector2">
            <a:avLst/>
          </a:prstGeom>
          <a:noFill/>
          <a:ln cap="flat" cmpd="sng" w="9525">
            <a:solidFill>
              <a:schemeClr val="dk2"/>
            </a:solidFill>
            <a:prstDash val="solid"/>
            <a:round/>
            <a:headEnd len="med" w="med" type="none"/>
            <a:tailEnd len="med" w="med" type="none"/>
          </a:ln>
        </p:spPr>
      </p:cxnSp>
      <p:grpSp>
        <p:nvGrpSpPr>
          <p:cNvPr id="1535" name="Google Shape;1535;p147"/>
          <p:cNvGrpSpPr/>
          <p:nvPr/>
        </p:nvGrpSpPr>
        <p:grpSpPr>
          <a:xfrm>
            <a:off x="5920365" y="2225413"/>
            <a:ext cx="212739" cy="172975"/>
            <a:chOff x="3915500" y="3855877"/>
            <a:chExt cx="539400" cy="346157"/>
          </a:xfrm>
        </p:grpSpPr>
        <p:sp>
          <p:nvSpPr>
            <p:cNvPr id="1536" name="Google Shape;153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8" name="Google Shape;1538;p147"/>
          <p:cNvGrpSpPr/>
          <p:nvPr/>
        </p:nvGrpSpPr>
        <p:grpSpPr>
          <a:xfrm>
            <a:off x="5920365" y="2599438"/>
            <a:ext cx="212739" cy="172975"/>
            <a:chOff x="3915500" y="3855877"/>
            <a:chExt cx="539400" cy="346157"/>
          </a:xfrm>
        </p:grpSpPr>
        <p:sp>
          <p:nvSpPr>
            <p:cNvPr id="1539" name="Google Shape;153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41" name="Google Shape;1541;p147"/>
          <p:cNvCxnSpPr>
            <a:stCxn id="1540" idx="0"/>
            <a:endCxn id="1536" idx="2"/>
          </p:cNvCxnSpPr>
          <p:nvPr/>
        </p:nvCxnSpPr>
        <p:spPr>
          <a:xfrm rot="10800000">
            <a:off x="6026734" y="2398438"/>
            <a:ext cx="0" cy="201000"/>
          </a:xfrm>
          <a:prstGeom prst="straightConnector1">
            <a:avLst/>
          </a:prstGeom>
          <a:noFill/>
          <a:ln cap="flat" cmpd="sng" w="9525">
            <a:solidFill>
              <a:schemeClr val="dk2"/>
            </a:solidFill>
            <a:prstDash val="solid"/>
            <a:round/>
            <a:headEnd len="med" w="med" type="none"/>
            <a:tailEnd len="med" w="med" type="triangle"/>
          </a:ln>
        </p:spPr>
      </p:cxnSp>
      <p:grpSp>
        <p:nvGrpSpPr>
          <p:cNvPr id="1542" name="Google Shape;1542;p147"/>
          <p:cNvGrpSpPr/>
          <p:nvPr/>
        </p:nvGrpSpPr>
        <p:grpSpPr>
          <a:xfrm>
            <a:off x="5920365" y="1366313"/>
            <a:ext cx="212739" cy="172975"/>
            <a:chOff x="3915500" y="3855877"/>
            <a:chExt cx="539400" cy="346157"/>
          </a:xfrm>
        </p:grpSpPr>
        <p:sp>
          <p:nvSpPr>
            <p:cNvPr id="1543" name="Google Shape;154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5" name="Google Shape;1545;p147"/>
          <p:cNvGrpSpPr/>
          <p:nvPr/>
        </p:nvGrpSpPr>
        <p:grpSpPr>
          <a:xfrm>
            <a:off x="5920365" y="1651588"/>
            <a:ext cx="212739" cy="172975"/>
            <a:chOff x="3915500" y="3855877"/>
            <a:chExt cx="539400" cy="346157"/>
          </a:xfrm>
        </p:grpSpPr>
        <p:sp>
          <p:nvSpPr>
            <p:cNvPr id="1546" name="Google Shape;154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8" name="Google Shape;1548;p147"/>
          <p:cNvGrpSpPr/>
          <p:nvPr/>
        </p:nvGrpSpPr>
        <p:grpSpPr>
          <a:xfrm>
            <a:off x="5920352" y="1939051"/>
            <a:ext cx="212739" cy="172975"/>
            <a:chOff x="3915500" y="3855877"/>
            <a:chExt cx="539400" cy="346157"/>
          </a:xfrm>
        </p:grpSpPr>
        <p:sp>
          <p:nvSpPr>
            <p:cNvPr id="1549" name="Google Shape;154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1" name="Google Shape;1551;p147"/>
          <p:cNvGrpSpPr/>
          <p:nvPr/>
        </p:nvGrpSpPr>
        <p:grpSpPr>
          <a:xfrm>
            <a:off x="6666077" y="1366313"/>
            <a:ext cx="212739" cy="172975"/>
            <a:chOff x="3915500" y="3855877"/>
            <a:chExt cx="539400" cy="346157"/>
          </a:xfrm>
        </p:grpSpPr>
        <p:sp>
          <p:nvSpPr>
            <p:cNvPr id="1552" name="Google Shape;1552;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4" name="Google Shape;1554;p147"/>
          <p:cNvGrpSpPr/>
          <p:nvPr/>
        </p:nvGrpSpPr>
        <p:grpSpPr>
          <a:xfrm>
            <a:off x="6666077" y="1649288"/>
            <a:ext cx="212739" cy="172975"/>
            <a:chOff x="3915500" y="3855877"/>
            <a:chExt cx="539400" cy="346157"/>
          </a:xfrm>
        </p:grpSpPr>
        <p:sp>
          <p:nvSpPr>
            <p:cNvPr id="1555" name="Google Shape;155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57" name="Google Shape;1557;p147"/>
          <p:cNvCxnSpPr>
            <a:stCxn id="1543" idx="3"/>
            <a:endCxn id="1552" idx="1"/>
          </p:cNvCxnSpPr>
          <p:nvPr/>
        </p:nvCxnSpPr>
        <p:spPr>
          <a:xfrm>
            <a:off x="6133104" y="1478199"/>
            <a:ext cx="533100" cy="0"/>
          </a:xfrm>
          <a:prstGeom prst="straightConnector1">
            <a:avLst/>
          </a:prstGeom>
          <a:noFill/>
          <a:ln cap="flat" cmpd="sng" w="9525">
            <a:solidFill>
              <a:schemeClr val="dk2"/>
            </a:solidFill>
            <a:prstDash val="solid"/>
            <a:round/>
            <a:headEnd len="med" w="med" type="none"/>
            <a:tailEnd len="med" w="med" type="none"/>
          </a:ln>
        </p:spPr>
      </p:cxnSp>
      <p:cxnSp>
        <p:nvCxnSpPr>
          <p:cNvPr id="1558" name="Google Shape;1558;p147"/>
          <p:cNvCxnSpPr>
            <a:stCxn id="1546" idx="3"/>
            <a:endCxn id="1555" idx="1"/>
          </p:cNvCxnSpPr>
          <p:nvPr/>
        </p:nvCxnSpPr>
        <p:spPr>
          <a:xfrm flipH="1" rot="10800000">
            <a:off x="6133104" y="1761074"/>
            <a:ext cx="533100" cy="2400"/>
          </a:xfrm>
          <a:prstGeom prst="straightConnector1">
            <a:avLst/>
          </a:prstGeom>
          <a:noFill/>
          <a:ln cap="flat" cmpd="sng" w="9525">
            <a:solidFill>
              <a:schemeClr val="dk2"/>
            </a:solidFill>
            <a:prstDash val="solid"/>
            <a:round/>
            <a:headEnd len="med" w="med" type="none"/>
            <a:tailEnd len="med" w="med" type="none"/>
          </a:ln>
        </p:spPr>
      </p:cxnSp>
      <p:cxnSp>
        <p:nvCxnSpPr>
          <p:cNvPr id="1559" name="Google Shape;1559;p147"/>
          <p:cNvCxnSpPr>
            <a:stCxn id="1477" idx="2"/>
            <a:endCxn id="1536" idx="3"/>
          </p:cNvCxnSpPr>
          <p:nvPr/>
        </p:nvCxnSpPr>
        <p:spPr>
          <a:xfrm rot="5400000">
            <a:off x="5707122" y="1624213"/>
            <a:ext cx="1138800" cy="287100"/>
          </a:xfrm>
          <a:prstGeom prst="bentConnector2">
            <a:avLst/>
          </a:prstGeom>
          <a:noFill/>
          <a:ln cap="flat" cmpd="sng" w="9525">
            <a:solidFill>
              <a:schemeClr val="dk2"/>
            </a:solidFill>
            <a:prstDash val="solid"/>
            <a:round/>
            <a:headEnd len="med" w="med" type="none"/>
            <a:tailEnd len="med" w="med" type="none"/>
          </a:ln>
        </p:spPr>
      </p:cxnSp>
      <p:cxnSp>
        <p:nvCxnSpPr>
          <p:cNvPr id="1560" name="Google Shape;1560;p147"/>
          <p:cNvCxnSpPr>
            <a:stCxn id="1549" idx="3"/>
            <a:endCxn id="1477" idx="2"/>
          </p:cNvCxnSpPr>
          <p:nvPr/>
        </p:nvCxnSpPr>
        <p:spPr>
          <a:xfrm flipH="1" rot="10800000">
            <a:off x="6133091" y="1198337"/>
            <a:ext cx="287100" cy="852600"/>
          </a:xfrm>
          <a:prstGeom prst="bentConnector2">
            <a:avLst/>
          </a:prstGeom>
          <a:noFill/>
          <a:ln cap="flat" cmpd="sng" w="9525">
            <a:solidFill>
              <a:schemeClr val="dk2"/>
            </a:solidFill>
            <a:prstDash val="solid"/>
            <a:round/>
            <a:headEnd len="med" w="med" type="none"/>
            <a:tailEnd len="med" w="med" type="none"/>
          </a:ln>
        </p:spPr>
      </p:cxnSp>
      <p:cxnSp>
        <p:nvCxnSpPr>
          <p:cNvPr id="1561" name="Google Shape;1561;p147"/>
          <p:cNvCxnSpPr>
            <a:stCxn id="1546" idx="2"/>
            <a:endCxn id="1555" idx="2"/>
          </p:cNvCxnSpPr>
          <p:nvPr/>
        </p:nvCxnSpPr>
        <p:spPr>
          <a:xfrm rot="-5400000">
            <a:off x="6398434" y="1450463"/>
            <a:ext cx="2400" cy="745800"/>
          </a:xfrm>
          <a:prstGeom prst="bentConnector3">
            <a:avLst>
              <a:gd fmla="val -2454676" name="adj1"/>
            </a:avLst>
          </a:prstGeom>
          <a:noFill/>
          <a:ln cap="flat" cmpd="sng" w="9525">
            <a:solidFill>
              <a:schemeClr val="dk2"/>
            </a:solidFill>
            <a:prstDash val="solid"/>
            <a:round/>
            <a:headEnd len="med" w="med" type="none"/>
            <a:tailEnd len="med" w="med" type="none"/>
          </a:ln>
        </p:spPr>
      </p:cxnSp>
      <p:cxnSp>
        <p:nvCxnSpPr>
          <p:cNvPr id="1562" name="Google Shape;1562;p147"/>
          <p:cNvCxnSpPr>
            <a:stCxn id="1544" idx="0"/>
            <a:endCxn id="1527" idx="1"/>
          </p:cNvCxnSpPr>
          <p:nvPr/>
        </p:nvCxnSpPr>
        <p:spPr>
          <a:xfrm flipH="1" rot="-5400000">
            <a:off x="6284434" y="1108613"/>
            <a:ext cx="695700" cy="1211100"/>
          </a:xfrm>
          <a:prstGeom prst="bentConnector4">
            <a:avLst>
              <a:gd fmla="val -15019" name="adj1"/>
              <a:gd fmla="val 83811" name="adj2"/>
            </a:avLst>
          </a:prstGeom>
          <a:noFill/>
          <a:ln cap="flat" cmpd="sng" w="9525">
            <a:solidFill>
              <a:schemeClr val="dk2"/>
            </a:solidFill>
            <a:prstDash val="solid"/>
            <a:round/>
            <a:headEnd len="med" w="med" type="none"/>
            <a:tailEnd len="med" w="med" type="none"/>
          </a:ln>
        </p:spPr>
      </p:cxnSp>
      <p:sp>
        <p:nvSpPr>
          <p:cNvPr id="1563" name="Google Shape;1563;p147"/>
          <p:cNvSpPr/>
          <p:nvPr/>
        </p:nvSpPr>
        <p:spPr>
          <a:xfrm>
            <a:off x="3423701" y="2597870"/>
            <a:ext cx="1612500" cy="62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564" name="Google Shape;1564;p147"/>
          <p:cNvSpPr/>
          <p:nvPr/>
        </p:nvSpPr>
        <p:spPr>
          <a:xfrm>
            <a:off x="3423700" y="2225437"/>
            <a:ext cx="1612500" cy="382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Infrastructuur</a:t>
            </a:r>
            <a:endParaRPr b="0" i="0" sz="1400" u="none" cap="none" strike="noStrike">
              <a:solidFill>
                <a:srgbClr val="000000"/>
              </a:solidFill>
              <a:latin typeface="Arial"/>
              <a:ea typeface="Arial"/>
              <a:cs typeface="Arial"/>
              <a:sym typeface="Arial"/>
            </a:endParaRPr>
          </a:p>
        </p:txBody>
      </p:sp>
      <p:cxnSp>
        <p:nvCxnSpPr>
          <p:cNvPr id="1565" name="Google Shape;1565;p147"/>
          <p:cNvCxnSpPr>
            <a:stCxn id="1563" idx="2"/>
            <a:endCxn id="1500" idx="0"/>
          </p:cNvCxnSpPr>
          <p:nvPr/>
        </p:nvCxnSpPr>
        <p:spPr>
          <a:xfrm>
            <a:off x="4229951" y="3221570"/>
            <a:ext cx="0" cy="855000"/>
          </a:xfrm>
          <a:prstGeom prst="straightConnector1">
            <a:avLst/>
          </a:prstGeom>
          <a:noFill/>
          <a:ln cap="flat" cmpd="sng" w="9525">
            <a:solidFill>
              <a:schemeClr val="dk2"/>
            </a:solidFill>
            <a:prstDash val="solid"/>
            <a:round/>
            <a:headEnd len="med" w="med" type="none"/>
            <a:tailEnd len="med" w="med" type="none"/>
          </a:ln>
        </p:spPr>
      </p:cxnSp>
      <p:sp>
        <p:nvSpPr>
          <p:cNvPr id="1566" name="Google Shape;1566;p147"/>
          <p:cNvSpPr/>
          <p:nvPr/>
        </p:nvSpPr>
        <p:spPr>
          <a:xfrm>
            <a:off x="453276" y="4417583"/>
            <a:ext cx="1612500" cy="62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567" name="Google Shape;1567;p147"/>
          <p:cNvSpPr/>
          <p:nvPr/>
        </p:nvSpPr>
        <p:spPr>
          <a:xfrm>
            <a:off x="453275" y="4052725"/>
            <a:ext cx="1612500" cy="452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OSLO-Perceel::</a:t>
            </a:r>
            <a:endParaRPr/>
          </a:p>
          <a:p>
            <a:pPr indent="0" lvl="0" marL="0" marR="0" rtl="0" algn="ctr">
              <a:lnSpc>
                <a:spcPct val="100000"/>
              </a:lnSpc>
              <a:spcBef>
                <a:spcPts val="0"/>
              </a:spcBef>
              <a:spcAft>
                <a:spcPts val="0"/>
              </a:spcAft>
              <a:buClr>
                <a:srgbClr val="000000"/>
              </a:buClr>
              <a:buSzPts val="1400"/>
              <a:buFont typeface="Arial"/>
              <a:buNone/>
            </a:pPr>
            <a:r>
              <a:rPr lang="en"/>
              <a:t>Perceel</a:t>
            </a:r>
            <a:endParaRPr b="0" i="0" sz="1400" u="none" cap="none" strike="noStrike">
              <a:solidFill>
                <a:srgbClr val="000000"/>
              </a:solidFill>
              <a:latin typeface="Arial"/>
              <a:ea typeface="Arial"/>
              <a:cs typeface="Arial"/>
              <a:sym typeface="Arial"/>
            </a:endParaRPr>
          </a:p>
        </p:txBody>
      </p:sp>
      <p:cxnSp>
        <p:nvCxnSpPr>
          <p:cNvPr id="1568" name="Google Shape;1568;p147"/>
          <p:cNvCxnSpPr>
            <a:stCxn id="1499" idx="1"/>
            <a:endCxn id="1566" idx="3"/>
          </p:cNvCxnSpPr>
          <p:nvPr/>
        </p:nvCxnSpPr>
        <p:spPr>
          <a:xfrm rot="10800000">
            <a:off x="2065751" y="4729425"/>
            <a:ext cx="1200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48"/>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574" name="Google Shape;1574;p148"/>
          <p:cNvSpPr txBox="1"/>
          <p:nvPr/>
        </p:nvSpPr>
        <p:spPr>
          <a:xfrm>
            <a:off x="628650" y="273850"/>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(ver)huur</a:t>
            </a:r>
            <a:endParaRPr b="1" i="0" sz="2400" u="none" cap="none" strike="noStrike">
              <a:solidFill>
                <a:srgbClr val="000000"/>
              </a:solidFill>
              <a:latin typeface="Arial"/>
              <a:ea typeface="Arial"/>
              <a:cs typeface="Arial"/>
              <a:sym typeface="Arial"/>
            </a:endParaRPr>
          </a:p>
        </p:txBody>
      </p:sp>
      <p:sp>
        <p:nvSpPr>
          <p:cNvPr id="1575" name="Google Shape;1575;p148"/>
          <p:cNvSpPr txBox="1"/>
          <p:nvPr/>
        </p:nvSpPr>
        <p:spPr>
          <a:xfrm>
            <a:off x="628650" y="864200"/>
            <a:ext cx="46521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Het </a:t>
            </a:r>
            <a:r>
              <a:rPr b="1" lang="en" sz="1300">
                <a:solidFill>
                  <a:schemeClr val="dk1"/>
                </a:solidFill>
                <a:latin typeface="Calibri"/>
                <a:ea typeface="Calibri"/>
                <a:cs typeface="Calibri"/>
                <a:sym typeface="Calibri"/>
              </a:rPr>
              <a:t>Infrastructuurelement</a:t>
            </a:r>
            <a:r>
              <a:rPr lang="en" sz="1300">
                <a:solidFill>
                  <a:schemeClr val="dk1"/>
                </a:solidFill>
                <a:latin typeface="Calibri"/>
                <a:ea typeface="Calibri"/>
                <a:cs typeface="Calibri"/>
                <a:sym typeface="Calibri"/>
              </a:rPr>
              <a:t> kan een bijvoorbeeld </a:t>
            </a:r>
            <a:r>
              <a:rPr b="1" lang="en" sz="1300">
                <a:solidFill>
                  <a:schemeClr val="dk1"/>
                </a:solidFill>
                <a:latin typeface="Calibri"/>
                <a:ea typeface="Calibri"/>
                <a:cs typeface="Calibri"/>
                <a:sym typeface="Calibri"/>
              </a:rPr>
              <a:t>Buitenruimte</a:t>
            </a:r>
            <a:r>
              <a:rPr lang="en" sz="1300">
                <a:solidFill>
                  <a:schemeClr val="dk1"/>
                </a:solidFill>
                <a:latin typeface="Calibri"/>
                <a:ea typeface="Calibri"/>
                <a:cs typeface="Calibri"/>
                <a:sym typeface="Calibri"/>
              </a:rPr>
              <a:t> en/of een </a:t>
            </a:r>
            <a:r>
              <a:rPr b="1" lang="en" sz="1300">
                <a:solidFill>
                  <a:schemeClr val="dk1"/>
                </a:solidFill>
                <a:latin typeface="Calibri"/>
                <a:ea typeface="Calibri"/>
                <a:cs typeface="Calibri"/>
                <a:sym typeface="Calibri"/>
              </a:rPr>
              <a:t>Speelterrein</a:t>
            </a:r>
            <a:r>
              <a:rPr lang="en" sz="1300">
                <a:solidFill>
                  <a:schemeClr val="dk1"/>
                </a:solidFill>
                <a:latin typeface="Calibri"/>
                <a:ea typeface="Calibri"/>
                <a:cs typeface="Calibri"/>
                <a:sym typeface="Calibri"/>
              </a:rPr>
              <a:t> zijn.</a:t>
            </a:r>
            <a:endParaRPr sz="1300">
              <a:solidFill>
                <a:schemeClr val="dk1"/>
              </a:solidFill>
              <a:latin typeface="Calibri"/>
              <a:ea typeface="Calibri"/>
              <a:cs typeface="Calibri"/>
              <a:sym typeface="Calibri"/>
            </a:endParaRPr>
          </a:p>
        </p:txBody>
      </p:sp>
      <p:sp>
        <p:nvSpPr>
          <p:cNvPr id="1576" name="Google Shape;1576;p148"/>
          <p:cNvSpPr txBox="1"/>
          <p:nvPr/>
        </p:nvSpPr>
        <p:spPr>
          <a:xfrm>
            <a:off x="5674500" y="3034700"/>
            <a:ext cx="31815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000">
                <a:latin typeface="Proxima Nova"/>
                <a:ea typeface="Proxima Nova"/>
                <a:cs typeface="Proxima Nova"/>
                <a:sym typeface="Proxima Nova"/>
              </a:rPr>
              <a:t>We voegden reeds enkele specialisaties toe van </a:t>
            </a:r>
            <a:r>
              <a:rPr b="1" lang="en" sz="1000">
                <a:latin typeface="Proxima Nova"/>
                <a:ea typeface="Proxima Nova"/>
                <a:cs typeface="Proxima Nova"/>
                <a:sym typeface="Proxima Nova"/>
              </a:rPr>
              <a:t>Infrastructuurelement</a:t>
            </a:r>
            <a:endParaRPr sz="10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0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000">
                <a:latin typeface="Proxima Nova"/>
                <a:ea typeface="Proxima Nova"/>
                <a:cs typeface="Proxima Nova"/>
                <a:sym typeface="Proxima Nova"/>
              </a:rPr>
              <a:t>Zo is er onder andere:</a:t>
            </a:r>
            <a:endParaRPr sz="10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000">
              <a:latin typeface="Proxima Nova"/>
              <a:ea typeface="Proxima Nova"/>
              <a:cs typeface="Proxima Nova"/>
              <a:sym typeface="Proxima Nova"/>
            </a:endParaRPr>
          </a:p>
          <a:p>
            <a:pPr indent="-292100" lvl="0" marL="457200" marR="0" rtl="0" algn="l">
              <a:lnSpc>
                <a:spcPct val="100000"/>
              </a:lnSpc>
              <a:spcBef>
                <a:spcPts val="0"/>
              </a:spcBef>
              <a:spcAft>
                <a:spcPts val="0"/>
              </a:spcAft>
              <a:buSzPts val="1000"/>
              <a:buFont typeface="Proxima Nova"/>
              <a:buChar char="●"/>
            </a:pPr>
            <a:r>
              <a:rPr b="1" lang="en" sz="1000">
                <a:latin typeface="Proxima Nova"/>
                <a:ea typeface="Proxima Nova"/>
                <a:cs typeface="Proxima Nova"/>
                <a:sym typeface="Proxima Nova"/>
              </a:rPr>
              <a:t>Podium</a:t>
            </a:r>
            <a:r>
              <a:rPr lang="en" sz="1000">
                <a:latin typeface="Proxima Nova"/>
                <a:ea typeface="Proxima Nova"/>
                <a:cs typeface="Proxima Nova"/>
                <a:sym typeface="Proxima Nova"/>
              </a:rPr>
              <a:t>, waaraan de verschillende eigenschappen zullen worden toegevoegd.</a:t>
            </a:r>
            <a:endParaRPr sz="1000">
              <a:latin typeface="Proxima Nova"/>
              <a:ea typeface="Proxima Nova"/>
              <a:cs typeface="Proxima Nova"/>
              <a:sym typeface="Proxima Nova"/>
            </a:endParaRPr>
          </a:p>
          <a:p>
            <a:pPr indent="-292100" lvl="0" marL="457200" marR="0" rtl="0" algn="l">
              <a:lnSpc>
                <a:spcPct val="100000"/>
              </a:lnSpc>
              <a:spcBef>
                <a:spcPts val="0"/>
              </a:spcBef>
              <a:spcAft>
                <a:spcPts val="0"/>
              </a:spcAft>
              <a:buSzPts val="1000"/>
              <a:buFont typeface="Proxima Nova"/>
              <a:buChar char="●"/>
            </a:pPr>
            <a:r>
              <a:rPr lang="en" sz="1000">
                <a:latin typeface="Proxima Nova"/>
                <a:ea typeface="Proxima Nova"/>
                <a:cs typeface="Proxima Nova"/>
                <a:sym typeface="Proxima Nova"/>
              </a:rPr>
              <a:t>Een </a:t>
            </a:r>
            <a:r>
              <a:rPr b="1" lang="en" sz="1000">
                <a:latin typeface="Proxima Nova"/>
                <a:ea typeface="Proxima Nova"/>
                <a:cs typeface="Proxima Nova"/>
                <a:sym typeface="Proxima Nova"/>
              </a:rPr>
              <a:t>Buitenruimte</a:t>
            </a:r>
            <a:r>
              <a:rPr lang="en" sz="1000">
                <a:latin typeface="Proxima Nova"/>
                <a:ea typeface="Proxima Nova"/>
                <a:cs typeface="Proxima Nova"/>
                <a:sym typeface="Proxima Nova"/>
              </a:rPr>
              <a:t> die onder andere een </a:t>
            </a:r>
            <a:r>
              <a:rPr b="1" lang="en" sz="1000">
                <a:latin typeface="Proxima Nova"/>
                <a:ea typeface="Proxima Nova"/>
                <a:cs typeface="Proxima Nova"/>
                <a:sym typeface="Proxima Nova"/>
              </a:rPr>
              <a:t>functietype </a:t>
            </a:r>
            <a:r>
              <a:rPr lang="en" sz="1000">
                <a:latin typeface="Proxima Nova"/>
                <a:ea typeface="Proxima Nova"/>
                <a:cs typeface="Proxima Nova"/>
                <a:sym typeface="Proxima Nova"/>
              </a:rPr>
              <a:t>kan hebben.</a:t>
            </a:r>
            <a:endParaRPr sz="1000">
              <a:latin typeface="Proxima Nova"/>
              <a:ea typeface="Proxima Nova"/>
              <a:cs typeface="Proxima Nova"/>
              <a:sym typeface="Proxima Nova"/>
            </a:endParaRPr>
          </a:p>
          <a:p>
            <a:pPr indent="-292100" lvl="0" marL="457200" marR="0" rtl="0" algn="l">
              <a:lnSpc>
                <a:spcPct val="100000"/>
              </a:lnSpc>
              <a:spcBef>
                <a:spcPts val="0"/>
              </a:spcBef>
              <a:spcAft>
                <a:spcPts val="0"/>
              </a:spcAft>
              <a:buSzPts val="1000"/>
              <a:buFont typeface="Proxima Nova"/>
              <a:buChar char="●"/>
            </a:pPr>
            <a:r>
              <a:rPr lang="en" sz="1000">
                <a:latin typeface="Proxima Nova"/>
                <a:ea typeface="Proxima Nova"/>
                <a:cs typeface="Proxima Nova"/>
                <a:sym typeface="Proxima Nova"/>
              </a:rPr>
              <a:t>Een </a:t>
            </a:r>
            <a:r>
              <a:rPr b="1" lang="en" sz="1000">
                <a:latin typeface="Proxima Nova"/>
                <a:ea typeface="Proxima Nova"/>
                <a:cs typeface="Proxima Nova"/>
                <a:sym typeface="Proxima Nova"/>
              </a:rPr>
              <a:t>Speelterrein</a:t>
            </a:r>
            <a:r>
              <a:rPr lang="en" sz="1000">
                <a:latin typeface="Proxima Nova"/>
                <a:ea typeface="Proxima Nova"/>
                <a:cs typeface="Proxima Nova"/>
                <a:sym typeface="Proxima Nova"/>
              </a:rPr>
              <a:t>, dat bijvoorbeeld formeel of informeel kan zijn.</a:t>
            </a:r>
            <a:endParaRPr sz="1000">
              <a:latin typeface="Proxima Nova"/>
              <a:ea typeface="Proxima Nova"/>
              <a:cs typeface="Proxima Nova"/>
              <a:sym typeface="Proxima Nova"/>
            </a:endParaRPr>
          </a:p>
        </p:txBody>
      </p:sp>
      <p:grpSp>
        <p:nvGrpSpPr>
          <p:cNvPr id="1577" name="Google Shape;1577;p148"/>
          <p:cNvGrpSpPr/>
          <p:nvPr/>
        </p:nvGrpSpPr>
        <p:grpSpPr>
          <a:xfrm>
            <a:off x="6313552" y="460501"/>
            <a:ext cx="212739" cy="172975"/>
            <a:chOff x="3915500" y="3855877"/>
            <a:chExt cx="539400" cy="346157"/>
          </a:xfrm>
        </p:grpSpPr>
        <p:sp>
          <p:nvSpPr>
            <p:cNvPr id="1578" name="Google Shape;157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0" name="Google Shape;1580;p148"/>
          <p:cNvGrpSpPr/>
          <p:nvPr/>
        </p:nvGrpSpPr>
        <p:grpSpPr>
          <a:xfrm>
            <a:off x="5845240" y="1025388"/>
            <a:ext cx="212739" cy="172975"/>
            <a:chOff x="3915500" y="3855877"/>
            <a:chExt cx="539400" cy="346157"/>
          </a:xfrm>
        </p:grpSpPr>
        <p:sp>
          <p:nvSpPr>
            <p:cNvPr id="1581" name="Google Shape;1581;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3" name="Google Shape;1583;p148"/>
          <p:cNvGrpSpPr/>
          <p:nvPr/>
        </p:nvGrpSpPr>
        <p:grpSpPr>
          <a:xfrm>
            <a:off x="6313702" y="1025388"/>
            <a:ext cx="212739" cy="172975"/>
            <a:chOff x="3915500" y="3855877"/>
            <a:chExt cx="539400" cy="346157"/>
          </a:xfrm>
        </p:grpSpPr>
        <p:sp>
          <p:nvSpPr>
            <p:cNvPr id="1584" name="Google Shape;1584;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48"/>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86" name="Google Shape;1586;p148"/>
          <p:cNvCxnSpPr>
            <a:stCxn id="1585" idx="0"/>
            <a:endCxn id="1578" idx="2"/>
          </p:cNvCxnSpPr>
          <p:nvPr/>
        </p:nvCxnSpPr>
        <p:spPr>
          <a:xfrm rot="10800000">
            <a:off x="6420072" y="633588"/>
            <a:ext cx="0" cy="391800"/>
          </a:xfrm>
          <a:prstGeom prst="straightConnector1">
            <a:avLst/>
          </a:prstGeom>
          <a:noFill/>
          <a:ln cap="flat" cmpd="sng" w="9525">
            <a:solidFill>
              <a:schemeClr val="dk2"/>
            </a:solidFill>
            <a:prstDash val="solid"/>
            <a:round/>
            <a:headEnd len="med" w="med" type="none"/>
            <a:tailEnd len="med" w="med" type="none"/>
          </a:ln>
        </p:spPr>
      </p:cxnSp>
      <p:grpSp>
        <p:nvGrpSpPr>
          <p:cNvPr id="1587" name="Google Shape;1587;p148"/>
          <p:cNvGrpSpPr/>
          <p:nvPr/>
        </p:nvGrpSpPr>
        <p:grpSpPr>
          <a:xfrm>
            <a:off x="6876940" y="266338"/>
            <a:ext cx="212739" cy="172975"/>
            <a:chOff x="3915500" y="3855877"/>
            <a:chExt cx="539400" cy="346157"/>
          </a:xfrm>
        </p:grpSpPr>
        <p:sp>
          <p:nvSpPr>
            <p:cNvPr id="1588" name="Google Shape;158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0" name="Google Shape;1590;p148"/>
          <p:cNvGrpSpPr/>
          <p:nvPr/>
        </p:nvGrpSpPr>
        <p:grpSpPr>
          <a:xfrm>
            <a:off x="6876940" y="647163"/>
            <a:ext cx="212739" cy="172975"/>
            <a:chOff x="3915500" y="3855877"/>
            <a:chExt cx="539400" cy="346157"/>
          </a:xfrm>
        </p:grpSpPr>
        <p:sp>
          <p:nvSpPr>
            <p:cNvPr id="1591" name="Google Shape;1591;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93" name="Google Shape;1593;p148"/>
          <p:cNvCxnSpPr>
            <a:stCxn id="1584" idx="1"/>
            <a:endCxn id="1581" idx="3"/>
          </p:cNvCxnSpPr>
          <p:nvPr/>
        </p:nvCxnSpPr>
        <p:spPr>
          <a:xfrm rot="10800000">
            <a:off x="6058102" y="1137274"/>
            <a:ext cx="255600" cy="0"/>
          </a:xfrm>
          <a:prstGeom prst="straightConnector1">
            <a:avLst/>
          </a:prstGeom>
          <a:noFill/>
          <a:ln cap="flat" cmpd="sng" w="9525">
            <a:solidFill>
              <a:schemeClr val="dk2"/>
            </a:solidFill>
            <a:prstDash val="solid"/>
            <a:round/>
            <a:headEnd len="med" w="med" type="none"/>
            <a:tailEnd len="med" w="med" type="none"/>
          </a:ln>
        </p:spPr>
      </p:cxnSp>
      <p:grpSp>
        <p:nvGrpSpPr>
          <p:cNvPr id="1594" name="Google Shape;1594;p148"/>
          <p:cNvGrpSpPr/>
          <p:nvPr/>
        </p:nvGrpSpPr>
        <p:grpSpPr>
          <a:xfrm>
            <a:off x="8626840" y="530088"/>
            <a:ext cx="212739" cy="172975"/>
            <a:chOff x="3915500" y="3855877"/>
            <a:chExt cx="539400" cy="346157"/>
          </a:xfrm>
        </p:grpSpPr>
        <p:sp>
          <p:nvSpPr>
            <p:cNvPr id="1595" name="Google Shape;1595;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7" name="Google Shape;1597;p148"/>
          <p:cNvGrpSpPr/>
          <p:nvPr/>
        </p:nvGrpSpPr>
        <p:grpSpPr>
          <a:xfrm>
            <a:off x="8626840" y="777738"/>
            <a:ext cx="212739" cy="172975"/>
            <a:chOff x="3915500" y="3855877"/>
            <a:chExt cx="539400" cy="346157"/>
          </a:xfrm>
        </p:grpSpPr>
        <p:sp>
          <p:nvSpPr>
            <p:cNvPr id="1598" name="Google Shape;159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0" name="Google Shape;1600;p148"/>
          <p:cNvGrpSpPr/>
          <p:nvPr/>
        </p:nvGrpSpPr>
        <p:grpSpPr>
          <a:xfrm>
            <a:off x="8626840" y="1025388"/>
            <a:ext cx="212739" cy="172975"/>
            <a:chOff x="3915500" y="3855877"/>
            <a:chExt cx="539400" cy="346157"/>
          </a:xfrm>
        </p:grpSpPr>
        <p:sp>
          <p:nvSpPr>
            <p:cNvPr id="1601" name="Google Shape;1601;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4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3" name="Google Shape;1603;p148"/>
          <p:cNvGrpSpPr/>
          <p:nvPr/>
        </p:nvGrpSpPr>
        <p:grpSpPr>
          <a:xfrm>
            <a:off x="8626840" y="1273038"/>
            <a:ext cx="212739" cy="172975"/>
            <a:chOff x="3915500" y="3855877"/>
            <a:chExt cx="539400" cy="346157"/>
          </a:xfrm>
        </p:grpSpPr>
        <p:sp>
          <p:nvSpPr>
            <p:cNvPr id="1604" name="Google Shape;1604;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6" name="Google Shape;1606;p148"/>
          <p:cNvGrpSpPr/>
          <p:nvPr/>
        </p:nvGrpSpPr>
        <p:grpSpPr>
          <a:xfrm>
            <a:off x="8626840" y="1520688"/>
            <a:ext cx="212739" cy="172975"/>
            <a:chOff x="3915500" y="3855877"/>
            <a:chExt cx="539400" cy="346157"/>
          </a:xfrm>
        </p:grpSpPr>
        <p:sp>
          <p:nvSpPr>
            <p:cNvPr id="1607" name="Google Shape;1607;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9" name="Google Shape;1609;p148"/>
          <p:cNvGrpSpPr/>
          <p:nvPr/>
        </p:nvGrpSpPr>
        <p:grpSpPr>
          <a:xfrm>
            <a:off x="8626840" y="1768338"/>
            <a:ext cx="212739" cy="172975"/>
            <a:chOff x="3915500" y="3855877"/>
            <a:chExt cx="539400" cy="346157"/>
          </a:xfrm>
        </p:grpSpPr>
        <p:sp>
          <p:nvSpPr>
            <p:cNvPr id="1610" name="Google Shape;1610;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4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2" name="Google Shape;1612;p148"/>
          <p:cNvGrpSpPr/>
          <p:nvPr/>
        </p:nvGrpSpPr>
        <p:grpSpPr>
          <a:xfrm>
            <a:off x="8626840" y="2015988"/>
            <a:ext cx="212739" cy="172975"/>
            <a:chOff x="3915500" y="3855877"/>
            <a:chExt cx="539400" cy="346157"/>
          </a:xfrm>
        </p:grpSpPr>
        <p:sp>
          <p:nvSpPr>
            <p:cNvPr id="1613" name="Google Shape;1613;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15" name="Google Shape;1615;p148"/>
          <p:cNvCxnSpPr>
            <a:stCxn id="1591" idx="1"/>
            <a:endCxn id="1585" idx="3"/>
          </p:cNvCxnSpPr>
          <p:nvPr/>
        </p:nvCxnSpPr>
        <p:spPr>
          <a:xfrm flipH="1">
            <a:off x="6526540" y="759049"/>
            <a:ext cx="350400" cy="292800"/>
          </a:xfrm>
          <a:prstGeom prst="bentConnector3">
            <a:avLst>
              <a:gd fmla="val 116642" name="adj1"/>
            </a:avLst>
          </a:prstGeom>
          <a:noFill/>
          <a:ln cap="flat" cmpd="sng" w="9525">
            <a:solidFill>
              <a:schemeClr val="dk2"/>
            </a:solidFill>
            <a:prstDash val="solid"/>
            <a:round/>
            <a:headEnd len="med" w="med" type="none"/>
            <a:tailEnd len="med" w="med" type="none"/>
          </a:ln>
        </p:spPr>
      </p:cxnSp>
      <p:cxnSp>
        <p:nvCxnSpPr>
          <p:cNvPr id="1616" name="Google Shape;1616;p148"/>
          <p:cNvCxnSpPr>
            <a:endCxn id="1588" idx="1"/>
          </p:cNvCxnSpPr>
          <p:nvPr/>
        </p:nvCxnSpPr>
        <p:spPr>
          <a:xfrm flipH="1" rot="10800000">
            <a:off x="6668140" y="378224"/>
            <a:ext cx="208800" cy="376800"/>
          </a:xfrm>
          <a:prstGeom prst="straightConnector1">
            <a:avLst/>
          </a:prstGeom>
          <a:noFill/>
          <a:ln cap="flat" cmpd="sng" w="9525">
            <a:solidFill>
              <a:schemeClr val="dk2"/>
            </a:solidFill>
            <a:prstDash val="lgDash"/>
            <a:round/>
            <a:headEnd len="med" w="med" type="none"/>
            <a:tailEnd len="med" w="med" type="none"/>
          </a:ln>
        </p:spPr>
      </p:cxnSp>
      <p:grpSp>
        <p:nvGrpSpPr>
          <p:cNvPr id="1617" name="Google Shape;1617;p148"/>
          <p:cNvGrpSpPr/>
          <p:nvPr/>
        </p:nvGrpSpPr>
        <p:grpSpPr>
          <a:xfrm>
            <a:off x="7585090" y="1025388"/>
            <a:ext cx="212739" cy="172975"/>
            <a:chOff x="3915500" y="3855877"/>
            <a:chExt cx="539400" cy="346157"/>
          </a:xfrm>
        </p:grpSpPr>
        <p:sp>
          <p:nvSpPr>
            <p:cNvPr id="1618" name="Google Shape;161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20" name="Google Shape;1620;p148"/>
          <p:cNvCxnSpPr>
            <a:stCxn id="1584" idx="3"/>
            <a:endCxn id="1618" idx="1"/>
          </p:cNvCxnSpPr>
          <p:nvPr/>
        </p:nvCxnSpPr>
        <p:spPr>
          <a:xfrm>
            <a:off x="6526441" y="1137274"/>
            <a:ext cx="1058700" cy="0"/>
          </a:xfrm>
          <a:prstGeom prst="straightConnector1">
            <a:avLst/>
          </a:prstGeom>
          <a:noFill/>
          <a:ln cap="flat" cmpd="sng" w="9525">
            <a:solidFill>
              <a:schemeClr val="dk2"/>
            </a:solidFill>
            <a:prstDash val="solid"/>
            <a:round/>
            <a:headEnd len="med" w="med" type="none"/>
            <a:tailEnd len="med" w="med" type="none"/>
          </a:ln>
        </p:spPr>
      </p:cxnSp>
      <p:grpSp>
        <p:nvGrpSpPr>
          <p:cNvPr id="1621" name="Google Shape;1621;p148"/>
          <p:cNvGrpSpPr/>
          <p:nvPr/>
        </p:nvGrpSpPr>
        <p:grpSpPr>
          <a:xfrm>
            <a:off x="7237940" y="1446013"/>
            <a:ext cx="212739" cy="172975"/>
            <a:chOff x="3915500" y="3855877"/>
            <a:chExt cx="539400" cy="346157"/>
          </a:xfrm>
        </p:grpSpPr>
        <p:sp>
          <p:nvSpPr>
            <p:cNvPr id="1622" name="Google Shape;1622;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4" name="Google Shape;1624;p148"/>
          <p:cNvGrpSpPr/>
          <p:nvPr/>
        </p:nvGrpSpPr>
        <p:grpSpPr>
          <a:xfrm>
            <a:off x="7237940" y="1740663"/>
            <a:ext cx="212739" cy="172975"/>
            <a:chOff x="3915500" y="3855877"/>
            <a:chExt cx="539400" cy="346157"/>
          </a:xfrm>
        </p:grpSpPr>
        <p:sp>
          <p:nvSpPr>
            <p:cNvPr id="1625" name="Google Shape;1625;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7" name="Google Shape;1627;p148"/>
          <p:cNvGrpSpPr/>
          <p:nvPr/>
        </p:nvGrpSpPr>
        <p:grpSpPr>
          <a:xfrm>
            <a:off x="7237940" y="2035313"/>
            <a:ext cx="212739" cy="172975"/>
            <a:chOff x="3915500" y="3855877"/>
            <a:chExt cx="539400" cy="346157"/>
          </a:xfrm>
        </p:grpSpPr>
        <p:sp>
          <p:nvSpPr>
            <p:cNvPr id="1628" name="Google Shape;162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0" name="Google Shape;1630;p148"/>
          <p:cNvGrpSpPr/>
          <p:nvPr/>
        </p:nvGrpSpPr>
        <p:grpSpPr>
          <a:xfrm>
            <a:off x="7237940" y="2329963"/>
            <a:ext cx="212739" cy="172975"/>
            <a:chOff x="3915500" y="3855877"/>
            <a:chExt cx="539400" cy="346157"/>
          </a:xfrm>
        </p:grpSpPr>
        <p:sp>
          <p:nvSpPr>
            <p:cNvPr id="1631" name="Google Shape;1631;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33" name="Google Shape;1633;p148"/>
          <p:cNvCxnSpPr>
            <a:stCxn id="1618" idx="2"/>
            <a:endCxn id="1631" idx="3"/>
          </p:cNvCxnSpPr>
          <p:nvPr/>
        </p:nvCxnSpPr>
        <p:spPr>
          <a:xfrm rot="5400000">
            <a:off x="6949259" y="1699663"/>
            <a:ext cx="1243500" cy="240900"/>
          </a:xfrm>
          <a:prstGeom prst="bentConnector2">
            <a:avLst/>
          </a:prstGeom>
          <a:noFill/>
          <a:ln cap="flat" cmpd="sng" w="9525">
            <a:solidFill>
              <a:schemeClr val="dk2"/>
            </a:solidFill>
            <a:prstDash val="solid"/>
            <a:round/>
            <a:headEnd len="med" w="med" type="none"/>
            <a:tailEnd len="med" w="med" type="none"/>
          </a:ln>
        </p:spPr>
      </p:cxnSp>
      <p:cxnSp>
        <p:nvCxnSpPr>
          <p:cNvPr id="1634" name="Google Shape;1634;p148"/>
          <p:cNvCxnSpPr>
            <a:stCxn id="1618" idx="2"/>
            <a:endCxn id="1628" idx="3"/>
          </p:cNvCxnSpPr>
          <p:nvPr/>
        </p:nvCxnSpPr>
        <p:spPr>
          <a:xfrm rot="5400000">
            <a:off x="7096559" y="1552363"/>
            <a:ext cx="948900" cy="240900"/>
          </a:xfrm>
          <a:prstGeom prst="bentConnector2">
            <a:avLst/>
          </a:prstGeom>
          <a:noFill/>
          <a:ln cap="flat" cmpd="sng" w="9525">
            <a:solidFill>
              <a:schemeClr val="dk2"/>
            </a:solidFill>
            <a:prstDash val="solid"/>
            <a:round/>
            <a:headEnd len="med" w="med" type="none"/>
            <a:tailEnd len="med" w="med" type="none"/>
          </a:ln>
        </p:spPr>
      </p:cxnSp>
      <p:cxnSp>
        <p:nvCxnSpPr>
          <p:cNvPr id="1635" name="Google Shape;1635;p148"/>
          <p:cNvCxnSpPr>
            <a:stCxn id="1618" idx="2"/>
            <a:endCxn id="1625" idx="3"/>
          </p:cNvCxnSpPr>
          <p:nvPr/>
        </p:nvCxnSpPr>
        <p:spPr>
          <a:xfrm rot="5400000">
            <a:off x="7243859" y="1405063"/>
            <a:ext cx="654300" cy="240900"/>
          </a:xfrm>
          <a:prstGeom prst="bentConnector2">
            <a:avLst/>
          </a:prstGeom>
          <a:noFill/>
          <a:ln cap="flat" cmpd="sng" w="9525">
            <a:solidFill>
              <a:schemeClr val="dk2"/>
            </a:solidFill>
            <a:prstDash val="solid"/>
            <a:round/>
            <a:headEnd len="med" w="med" type="none"/>
            <a:tailEnd len="med" w="med" type="none"/>
          </a:ln>
        </p:spPr>
      </p:cxnSp>
      <p:cxnSp>
        <p:nvCxnSpPr>
          <p:cNvPr id="1636" name="Google Shape;1636;p148"/>
          <p:cNvCxnSpPr>
            <a:stCxn id="1618" idx="2"/>
            <a:endCxn id="1622" idx="3"/>
          </p:cNvCxnSpPr>
          <p:nvPr/>
        </p:nvCxnSpPr>
        <p:spPr>
          <a:xfrm rot="5400000">
            <a:off x="7391309" y="1257613"/>
            <a:ext cx="359400" cy="240900"/>
          </a:xfrm>
          <a:prstGeom prst="bentConnector2">
            <a:avLst/>
          </a:prstGeom>
          <a:noFill/>
          <a:ln cap="flat" cmpd="sng" w="9525">
            <a:solidFill>
              <a:schemeClr val="dk2"/>
            </a:solidFill>
            <a:prstDash val="solid"/>
            <a:round/>
            <a:headEnd len="med" w="med" type="none"/>
            <a:tailEnd len="med" w="med" type="none"/>
          </a:ln>
        </p:spPr>
      </p:cxnSp>
      <p:grpSp>
        <p:nvGrpSpPr>
          <p:cNvPr id="1637" name="Google Shape;1637;p148"/>
          <p:cNvGrpSpPr/>
          <p:nvPr/>
        </p:nvGrpSpPr>
        <p:grpSpPr>
          <a:xfrm>
            <a:off x="5920365" y="2225413"/>
            <a:ext cx="212739" cy="172975"/>
            <a:chOff x="3915500" y="3855877"/>
            <a:chExt cx="539400" cy="346157"/>
          </a:xfrm>
        </p:grpSpPr>
        <p:sp>
          <p:nvSpPr>
            <p:cNvPr id="1638" name="Google Shape;163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48"/>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0" name="Google Shape;1640;p148"/>
          <p:cNvGrpSpPr/>
          <p:nvPr/>
        </p:nvGrpSpPr>
        <p:grpSpPr>
          <a:xfrm>
            <a:off x="5920365" y="2599438"/>
            <a:ext cx="212739" cy="172975"/>
            <a:chOff x="3915500" y="3855877"/>
            <a:chExt cx="539400" cy="346157"/>
          </a:xfrm>
        </p:grpSpPr>
        <p:sp>
          <p:nvSpPr>
            <p:cNvPr id="1641" name="Google Shape;1641;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48"/>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43" name="Google Shape;1643;p148"/>
          <p:cNvCxnSpPr>
            <a:stCxn id="1642" idx="0"/>
            <a:endCxn id="1638" idx="2"/>
          </p:cNvCxnSpPr>
          <p:nvPr/>
        </p:nvCxnSpPr>
        <p:spPr>
          <a:xfrm rot="10800000">
            <a:off x="6026734" y="2398438"/>
            <a:ext cx="0" cy="201000"/>
          </a:xfrm>
          <a:prstGeom prst="straightConnector1">
            <a:avLst/>
          </a:prstGeom>
          <a:noFill/>
          <a:ln cap="flat" cmpd="sng" w="9525">
            <a:solidFill>
              <a:schemeClr val="dk2"/>
            </a:solidFill>
            <a:prstDash val="solid"/>
            <a:round/>
            <a:headEnd len="med" w="med" type="none"/>
            <a:tailEnd len="med" w="med" type="triangle"/>
          </a:ln>
        </p:spPr>
      </p:cxnSp>
      <p:grpSp>
        <p:nvGrpSpPr>
          <p:cNvPr id="1644" name="Google Shape;1644;p148"/>
          <p:cNvGrpSpPr/>
          <p:nvPr/>
        </p:nvGrpSpPr>
        <p:grpSpPr>
          <a:xfrm>
            <a:off x="5920365" y="1366313"/>
            <a:ext cx="212739" cy="172975"/>
            <a:chOff x="3915500" y="3855877"/>
            <a:chExt cx="539400" cy="346157"/>
          </a:xfrm>
        </p:grpSpPr>
        <p:sp>
          <p:nvSpPr>
            <p:cNvPr id="1645" name="Google Shape;1645;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7" name="Google Shape;1647;p148"/>
          <p:cNvGrpSpPr/>
          <p:nvPr/>
        </p:nvGrpSpPr>
        <p:grpSpPr>
          <a:xfrm>
            <a:off x="5920365" y="1651588"/>
            <a:ext cx="212739" cy="172975"/>
            <a:chOff x="3915500" y="3855877"/>
            <a:chExt cx="539400" cy="346157"/>
          </a:xfrm>
        </p:grpSpPr>
        <p:sp>
          <p:nvSpPr>
            <p:cNvPr id="1648" name="Google Shape;164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0" name="Google Shape;1650;p148"/>
          <p:cNvGrpSpPr/>
          <p:nvPr/>
        </p:nvGrpSpPr>
        <p:grpSpPr>
          <a:xfrm>
            <a:off x="5920352" y="1939051"/>
            <a:ext cx="212739" cy="172975"/>
            <a:chOff x="3915500" y="3855877"/>
            <a:chExt cx="539400" cy="346157"/>
          </a:xfrm>
        </p:grpSpPr>
        <p:sp>
          <p:nvSpPr>
            <p:cNvPr id="1651" name="Google Shape;1651;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48"/>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3" name="Google Shape;1653;p148"/>
          <p:cNvGrpSpPr/>
          <p:nvPr/>
        </p:nvGrpSpPr>
        <p:grpSpPr>
          <a:xfrm>
            <a:off x="6666077" y="1366313"/>
            <a:ext cx="212739" cy="172975"/>
            <a:chOff x="3915500" y="3855877"/>
            <a:chExt cx="539400" cy="346157"/>
          </a:xfrm>
        </p:grpSpPr>
        <p:sp>
          <p:nvSpPr>
            <p:cNvPr id="1654" name="Google Shape;1654;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6" name="Google Shape;1656;p148"/>
          <p:cNvGrpSpPr/>
          <p:nvPr/>
        </p:nvGrpSpPr>
        <p:grpSpPr>
          <a:xfrm>
            <a:off x="6666077" y="1649288"/>
            <a:ext cx="212739" cy="172975"/>
            <a:chOff x="3915500" y="3855877"/>
            <a:chExt cx="539400" cy="346157"/>
          </a:xfrm>
        </p:grpSpPr>
        <p:sp>
          <p:nvSpPr>
            <p:cNvPr id="1657" name="Google Shape;1657;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59" name="Google Shape;1659;p148"/>
          <p:cNvCxnSpPr>
            <a:stCxn id="1645" idx="3"/>
            <a:endCxn id="1654" idx="1"/>
          </p:cNvCxnSpPr>
          <p:nvPr/>
        </p:nvCxnSpPr>
        <p:spPr>
          <a:xfrm>
            <a:off x="6133104" y="1478199"/>
            <a:ext cx="533100" cy="0"/>
          </a:xfrm>
          <a:prstGeom prst="straightConnector1">
            <a:avLst/>
          </a:prstGeom>
          <a:noFill/>
          <a:ln cap="flat" cmpd="sng" w="9525">
            <a:solidFill>
              <a:schemeClr val="dk2"/>
            </a:solidFill>
            <a:prstDash val="solid"/>
            <a:round/>
            <a:headEnd len="med" w="med" type="none"/>
            <a:tailEnd len="med" w="med" type="none"/>
          </a:ln>
        </p:spPr>
      </p:cxnSp>
      <p:cxnSp>
        <p:nvCxnSpPr>
          <p:cNvPr id="1660" name="Google Shape;1660;p148"/>
          <p:cNvCxnSpPr>
            <a:stCxn id="1648" idx="3"/>
            <a:endCxn id="1657" idx="1"/>
          </p:cNvCxnSpPr>
          <p:nvPr/>
        </p:nvCxnSpPr>
        <p:spPr>
          <a:xfrm flipH="1" rot="10800000">
            <a:off x="6133104" y="1761074"/>
            <a:ext cx="533100" cy="2400"/>
          </a:xfrm>
          <a:prstGeom prst="straightConnector1">
            <a:avLst/>
          </a:prstGeom>
          <a:noFill/>
          <a:ln cap="flat" cmpd="sng" w="9525">
            <a:solidFill>
              <a:schemeClr val="dk2"/>
            </a:solidFill>
            <a:prstDash val="solid"/>
            <a:round/>
            <a:headEnd len="med" w="med" type="none"/>
            <a:tailEnd len="med" w="med" type="none"/>
          </a:ln>
        </p:spPr>
      </p:cxnSp>
      <p:cxnSp>
        <p:nvCxnSpPr>
          <p:cNvPr id="1661" name="Google Shape;1661;p148"/>
          <p:cNvCxnSpPr>
            <a:stCxn id="1584" idx="2"/>
            <a:endCxn id="1638" idx="3"/>
          </p:cNvCxnSpPr>
          <p:nvPr/>
        </p:nvCxnSpPr>
        <p:spPr>
          <a:xfrm rot="5400000">
            <a:off x="5707122" y="1624213"/>
            <a:ext cx="1138800" cy="287100"/>
          </a:xfrm>
          <a:prstGeom prst="bentConnector2">
            <a:avLst/>
          </a:prstGeom>
          <a:noFill/>
          <a:ln cap="flat" cmpd="sng" w="9525">
            <a:solidFill>
              <a:schemeClr val="dk2"/>
            </a:solidFill>
            <a:prstDash val="solid"/>
            <a:round/>
            <a:headEnd len="med" w="med" type="none"/>
            <a:tailEnd len="med" w="med" type="none"/>
          </a:ln>
        </p:spPr>
      </p:cxnSp>
      <p:cxnSp>
        <p:nvCxnSpPr>
          <p:cNvPr id="1662" name="Google Shape;1662;p148"/>
          <p:cNvCxnSpPr>
            <a:stCxn id="1651" idx="3"/>
            <a:endCxn id="1584" idx="2"/>
          </p:cNvCxnSpPr>
          <p:nvPr/>
        </p:nvCxnSpPr>
        <p:spPr>
          <a:xfrm flipH="1" rot="10800000">
            <a:off x="6133091" y="1198337"/>
            <a:ext cx="287100" cy="852600"/>
          </a:xfrm>
          <a:prstGeom prst="bentConnector2">
            <a:avLst/>
          </a:prstGeom>
          <a:noFill/>
          <a:ln cap="flat" cmpd="sng" w="9525">
            <a:solidFill>
              <a:schemeClr val="dk2"/>
            </a:solidFill>
            <a:prstDash val="solid"/>
            <a:round/>
            <a:headEnd len="med" w="med" type="none"/>
            <a:tailEnd len="med" w="med" type="none"/>
          </a:ln>
        </p:spPr>
      </p:cxnSp>
      <p:cxnSp>
        <p:nvCxnSpPr>
          <p:cNvPr id="1663" name="Google Shape;1663;p148"/>
          <p:cNvCxnSpPr>
            <a:stCxn id="1648" idx="2"/>
            <a:endCxn id="1657" idx="2"/>
          </p:cNvCxnSpPr>
          <p:nvPr/>
        </p:nvCxnSpPr>
        <p:spPr>
          <a:xfrm rot="-5400000">
            <a:off x="6398434" y="1450463"/>
            <a:ext cx="2400" cy="745800"/>
          </a:xfrm>
          <a:prstGeom prst="bentConnector3">
            <a:avLst>
              <a:gd fmla="val -2454676" name="adj1"/>
            </a:avLst>
          </a:prstGeom>
          <a:noFill/>
          <a:ln cap="flat" cmpd="sng" w="9525">
            <a:solidFill>
              <a:schemeClr val="dk2"/>
            </a:solidFill>
            <a:prstDash val="solid"/>
            <a:round/>
            <a:headEnd len="med" w="med" type="none"/>
            <a:tailEnd len="med" w="med" type="none"/>
          </a:ln>
        </p:spPr>
      </p:cxnSp>
      <p:cxnSp>
        <p:nvCxnSpPr>
          <p:cNvPr id="1664" name="Google Shape;1664;p148"/>
          <p:cNvCxnSpPr>
            <a:stCxn id="1646" idx="0"/>
            <a:endCxn id="1629" idx="1"/>
          </p:cNvCxnSpPr>
          <p:nvPr/>
        </p:nvCxnSpPr>
        <p:spPr>
          <a:xfrm flipH="1" rot="-5400000">
            <a:off x="6284434" y="1108613"/>
            <a:ext cx="695700" cy="1211100"/>
          </a:xfrm>
          <a:prstGeom prst="bentConnector4">
            <a:avLst>
              <a:gd fmla="val -15019" name="adj1"/>
              <a:gd fmla="val 83811" name="adj2"/>
            </a:avLst>
          </a:prstGeom>
          <a:noFill/>
          <a:ln cap="flat" cmpd="sng" w="9525">
            <a:solidFill>
              <a:schemeClr val="dk2"/>
            </a:solidFill>
            <a:prstDash val="solid"/>
            <a:round/>
            <a:headEnd len="med" w="med" type="none"/>
            <a:tailEnd len="med" w="med" type="none"/>
          </a:ln>
        </p:spPr>
      </p:cxnSp>
      <p:sp>
        <p:nvSpPr>
          <p:cNvPr id="1665" name="Google Shape;1665;p148"/>
          <p:cNvSpPr/>
          <p:nvPr/>
        </p:nvSpPr>
        <p:spPr>
          <a:xfrm>
            <a:off x="2744438" y="3325635"/>
            <a:ext cx="1211100" cy="45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66" name="Google Shape;1666;p148"/>
          <p:cNvSpPr/>
          <p:nvPr/>
        </p:nvSpPr>
        <p:spPr>
          <a:xfrm>
            <a:off x="2744438" y="3056937"/>
            <a:ext cx="1211100" cy="28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Buitenruimte</a:t>
            </a:r>
            <a:endParaRPr b="0" i="0" sz="1000" u="none" cap="none" strike="noStrike">
              <a:solidFill>
                <a:srgbClr val="000000"/>
              </a:solidFill>
              <a:latin typeface="Arial"/>
              <a:ea typeface="Arial"/>
              <a:cs typeface="Arial"/>
              <a:sym typeface="Arial"/>
            </a:endParaRPr>
          </a:p>
        </p:txBody>
      </p:sp>
      <p:sp>
        <p:nvSpPr>
          <p:cNvPr id="1667" name="Google Shape;1667;p148"/>
          <p:cNvSpPr/>
          <p:nvPr/>
        </p:nvSpPr>
        <p:spPr>
          <a:xfrm>
            <a:off x="2744438" y="4550047"/>
            <a:ext cx="1211100" cy="45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68" name="Google Shape;1668;p148"/>
          <p:cNvSpPr/>
          <p:nvPr/>
        </p:nvSpPr>
        <p:spPr>
          <a:xfrm>
            <a:off x="2744438" y="4281350"/>
            <a:ext cx="1211100" cy="28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Speelterrein</a:t>
            </a:r>
            <a:endParaRPr b="0" i="0" sz="1000" u="none" cap="none" strike="noStrike">
              <a:solidFill>
                <a:srgbClr val="000000"/>
              </a:solidFill>
              <a:latin typeface="Arial"/>
              <a:ea typeface="Arial"/>
              <a:cs typeface="Arial"/>
              <a:sym typeface="Arial"/>
            </a:endParaRPr>
          </a:p>
        </p:txBody>
      </p:sp>
      <p:sp>
        <p:nvSpPr>
          <p:cNvPr id="1669" name="Google Shape;1669;p148"/>
          <p:cNvSpPr/>
          <p:nvPr/>
        </p:nvSpPr>
        <p:spPr>
          <a:xfrm>
            <a:off x="2744438" y="2330735"/>
            <a:ext cx="1211100" cy="45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70" name="Google Shape;1670;p148"/>
          <p:cNvSpPr/>
          <p:nvPr/>
        </p:nvSpPr>
        <p:spPr>
          <a:xfrm>
            <a:off x="2744438" y="2062037"/>
            <a:ext cx="1211100" cy="28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Podium</a:t>
            </a:r>
            <a:endParaRPr b="0" i="0" sz="1000" u="none" cap="none" strike="noStrike">
              <a:solidFill>
                <a:srgbClr val="000000"/>
              </a:solidFill>
              <a:latin typeface="Arial"/>
              <a:ea typeface="Arial"/>
              <a:cs typeface="Arial"/>
              <a:sym typeface="Arial"/>
            </a:endParaRPr>
          </a:p>
        </p:txBody>
      </p:sp>
      <p:sp>
        <p:nvSpPr>
          <p:cNvPr id="1671" name="Google Shape;1671;p148"/>
          <p:cNvSpPr/>
          <p:nvPr/>
        </p:nvSpPr>
        <p:spPr>
          <a:xfrm>
            <a:off x="4104001" y="1761960"/>
            <a:ext cx="1211100" cy="45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72" name="Google Shape;1672;p148"/>
          <p:cNvSpPr/>
          <p:nvPr/>
        </p:nvSpPr>
        <p:spPr>
          <a:xfrm>
            <a:off x="4104000" y="1493262"/>
            <a:ext cx="1211100" cy="281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Infrastructuur</a:t>
            </a:r>
            <a:endParaRPr sz="1000"/>
          </a:p>
          <a:p>
            <a:pPr indent="0" lvl="0" marL="0" marR="0" rtl="0" algn="ctr">
              <a:lnSpc>
                <a:spcPct val="100000"/>
              </a:lnSpc>
              <a:spcBef>
                <a:spcPts val="0"/>
              </a:spcBef>
              <a:spcAft>
                <a:spcPts val="0"/>
              </a:spcAft>
              <a:buClr>
                <a:srgbClr val="000000"/>
              </a:buClr>
              <a:buSzPts val="1400"/>
              <a:buFont typeface="Arial"/>
              <a:buNone/>
            </a:pPr>
            <a:r>
              <a:rPr lang="en" sz="1000"/>
              <a:t>element</a:t>
            </a:r>
            <a:endParaRPr b="0" i="0" sz="1000" u="none" cap="none" strike="noStrike">
              <a:solidFill>
                <a:srgbClr val="000000"/>
              </a:solidFill>
              <a:latin typeface="Arial"/>
              <a:ea typeface="Arial"/>
              <a:cs typeface="Arial"/>
              <a:sym typeface="Arial"/>
            </a:endParaRPr>
          </a:p>
        </p:txBody>
      </p:sp>
      <p:cxnSp>
        <p:nvCxnSpPr>
          <p:cNvPr id="1673" name="Google Shape;1673;p148"/>
          <p:cNvCxnSpPr>
            <a:stCxn id="1671" idx="2"/>
            <a:endCxn id="1669" idx="3"/>
          </p:cNvCxnSpPr>
          <p:nvPr/>
        </p:nvCxnSpPr>
        <p:spPr>
          <a:xfrm rot="5400000">
            <a:off x="4163101" y="2013810"/>
            <a:ext cx="339000" cy="753900"/>
          </a:xfrm>
          <a:prstGeom prst="bentConnector2">
            <a:avLst/>
          </a:prstGeom>
          <a:noFill/>
          <a:ln cap="flat" cmpd="sng" w="9525">
            <a:solidFill>
              <a:schemeClr val="dk2"/>
            </a:solidFill>
            <a:prstDash val="solid"/>
            <a:round/>
            <a:headEnd len="med" w="med" type="none"/>
            <a:tailEnd len="med" w="med" type="none"/>
          </a:ln>
        </p:spPr>
      </p:cxnSp>
      <p:cxnSp>
        <p:nvCxnSpPr>
          <p:cNvPr id="1674" name="Google Shape;1674;p148"/>
          <p:cNvCxnSpPr>
            <a:stCxn id="1671" idx="2"/>
            <a:endCxn id="1665" idx="3"/>
          </p:cNvCxnSpPr>
          <p:nvPr/>
        </p:nvCxnSpPr>
        <p:spPr>
          <a:xfrm rot="5400000">
            <a:off x="3665551" y="2511360"/>
            <a:ext cx="1334100" cy="753900"/>
          </a:xfrm>
          <a:prstGeom prst="bentConnector2">
            <a:avLst/>
          </a:prstGeom>
          <a:noFill/>
          <a:ln cap="flat" cmpd="sng" w="9525">
            <a:solidFill>
              <a:schemeClr val="dk2"/>
            </a:solidFill>
            <a:prstDash val="solid"/>
            <a:round/>
            <a:headEnd len="med" w="med" type="none"/>
            <a:tailEnd len="med" w="med" type="none"/>
          </a:ln>
        </p:spPr>
      </p:cxnSp>
      <p:cxnSp>
        <p:nvCxnSpPr>
          <p:cNvPr id="1675" name="Google Shape;1675;p148"/>
          <p:cNvCxnSpPr>
            <a:stCxn id="1668" idx="0"/>
            <a:endCxn id="1665" idx="2"/>
          </p:cNvCxnSpPr>
          <p:nvPr/>
        </p:nvCxnSpPr>
        <p:spPr>
          <a:xfrm rot="10800000">
            <a:off x="3349988" y="3784850"/>
            <a:ext cx="0" cy="496500"/>
          </a:xfrm>
          <a:prstGeom prst="straightConnector1">
            <a:avLst/>
          </a:prstGeom>
          <a:noFill/>
          <a:ln cap="flat" cmpd="sng" w="9525">
            <a:solidFill>
              <a:schemeClr val="dk2"/>
            </a:solidFill>
            <a:prstDash val="solid"/>
            <a:round/>
            <a:headEnd len="med" w="med" type="none"/>
            <a:tailEnd len="med" w="med" type="triangle"/>
          </a:ln>
        </p:spPr>
      </p:cxnSp>
      <p:cxnSp>
        <p:nvCxnSpPr>
          <p:cNvPr id="1676" name="Google Shape;1676;p148"/>
          <p:cNvCxnSpPr/>
          <p:nvPr/>
        </p:nvCxnSpPr>
        <p:spPr>
          <a:xfrm>
            <a:off x="4709551" y="2221260"/>
            <a:ext cx="0" cy="0"/>
          </a:xfrm>
          <a:prstGeom prst="straightConnector1">
            <a:avLst/>
          </a:prstGeom>
          <a:noFill/>
          <a:ln cap="flat" cmpd="sng" w="9525">
            <a:solidFill>
              <a:schemeClr val="dk2"/>
            </a:solidFill>
            <a:prstDash val="solid"/>
            <a:round/>
            <a:headEnd len="med" w="med" type="none"/>
            <a:tailEnd len="med" w="med" type="triangle"/>
          </a:ln>
        </p:spPr>
      </p:cxnSp>
      <p:sp>
        <p:nvSpPr>
          <p:cNvPr id="1677" name="Google Shape;1677;p148"/>
          <p:cNvSpPr txBox="1"/>
          <p:nvPr/>
        </p:nvSpPr>
        <p:spPr>
          <a:xfrm>
            <a:off x="532850" y="1635550"/>
            <a:ext cx="19995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latin typeface="Calibri"/>
                <a:ea typeface="Calibri"/>
                <a:cs typeface="Calibri"/>
                <a:sym typeface="Calibri"/>
              </a:rPr>
              <a:t>Chiro Moevia heeft bijvoorbeeld een klein podium en een buitenruimte die ingericht is als speelterrein.</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49"/>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683" name="Google Shape;1683;p149"/>
          <p:cNvSpPr txBox="1"/>
          <p:nvPr/>
        </p:nvSpPr>
        <p:spPr>
          <a:xfrm>
            <a:off x="628650" y="273850"/>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(ver)huur</a:t>
            </a:r>
            <a:endParaRPr b="1" i="0" sz="2400" u="none" cap="none" strike="noStrike">
              <a:solidFill>
                <a:srgbClr val="000000"/>
              </a:solidFill>
              <a:latin typeface="Arial"/>
              <a:ea typeface="Arial"/>
              <a:cs typeface="Arial"/>
              <a:sym typeface="Arial"/>
            </a:endParaRPr>
          </a:p>
        </p:txBody>
      </p:sp>
      <p:sp>
        <p:nvSpPr>
          <p:cNvPr id="1684" name="Google Shape;1684;p149"/>
          <p:cNvSpPr txBox="1"/>
          <p:nvPr/>
        </p:nvSpPr>
        <p:spPr>
          <a:xfrm>
            <a:off x="628650" y="864200"/>
            <a:ext cx="46521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Als jeugdvereniging is het interessant om te weten of ik mijn groep ergens kan laten overnachten.</a:t>
            </a:r>
            <a:endParaRPr sz="1300">
              <a:solidFill>
                <a:schemeClr val="dk1"/>
              </a:solidFill>
              <a:latin typeface="Calibri"/>
              <a:ea typeface="Calibri"/>
              <a:cs typeface="Calibri"/>
              <a:sym typeface="Calibri"/>
            </a:endParaRPr>
          </a:p>
        </p:txBody>
      </p:sp>
      <p:sp>
        <p:nvSpPr>
          <p:cNvPr id="1685" name="Google Shape;1685;p149"/>
          <p:cNvSpPr txBox="1"/>
          <p:nvPr/>
        </p:nvSpPr>
        <p:spPr>
          <a:xfrm>
            <a:off x="5674500" y="3034700"/>
            <a:ext cx="31815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Via </a:t>
            </a:r>
            <a:r>
              <a:rPr b="1" lang="en" sz="1200">
                <a:latin typeface="Proxima Nova"/>
                <a:ea typeface="Proxima Nova"/>
                <a:cs typeface="Proxima Nova"/>
                <a:sym typeface="Proxima Nova"/>
              </a:rPr>
              <a:t>OSLO-Logies</a:t>
            </a:r>
            <a:r>
              <a:rPr lang="en" sz="1200">
                <a:latin typeface="Proxima Nova"/>
                <a:ea typeface="Proxima Nova"/>
                <a:cs typeface="Proxima Nova"/>
                <a:sym typeface="Proxima Nova"/>
              </a:rPr>
              <a:t> worden </a:t>
            </a:r>
            <a:r>
              <a:rPr b="1" lang="en" sz="1200">
                <a:latin typeface="Proxima Nova"/>
                <a:ea typeface="Proxima Nova"/>
                <a:cs typeface="Proxima Nova"/>
                <a:sym typeface="Proxima Nova"/>
              </a:rPr>
              <a:t>Logies, Ruimte</a:t>
            </a:r>
            <a:r>
              <a:rPr lang="en" sz="1200">
                <a:latin typeface="Proxima Nova"/>
                <a:ea typeface="Proxima Nova"/>
                <a:cs typeface="Proxima Nova"/>
                <a:sym typeface="Proxima Nova"/>
              </a:rPr>
              <a:t> en </a:t>
            </a:r>
            <a:r>
              <a:rPr b="1" lang="en" sz="1200">
                <a:latin typeface="Proxima Nova"/>
                <a:ea typeface="Proxima Nova"/>
                <a:cs typeface="Proxima Nova"/>
                <a:sym typeface="Proxima Nova"/>
              </a:rPr>
              <a:t>Verhuureenheid </a:t>
            </a:r>
            <a:r>
              <a:rPr lang="en" sz="1200">
                <a:latin typeface="Proxima Nova"/>
                <a:ea typeface="Proxima Nova"/>
                <a:cs typeface="Proxima Nova"/>
                <a:sym typeface="Proxima Nova"/>
              </a:rPr>
              <a:t>toegevoegd.</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Dit laat toe dat bepaalde ruimtes binnen een gebouw kunnen verhuurd worden. </a:t>
            </a:r>
            <a:endParaRPr sz="1200">
              <a:latin typeface="Proxima Nova"/>
              <a:ea typeface="Proxima Nova"/>
              <a:cs typeface="Proxima Nova"/>
              <a:sym typeface="Proxima Nova"/>
            </a:endParaRPr>
          </a:p>
        </p:txBody>
      </p:sp>
      <p:grpSp>
        <p:nvGrpSpPr>
          <p:cNvPr id="1686" name="Google Shape;1686;p149"/>
          <p:cNvGrpSpPr/>
          <p:nvPr/>
        </p:nvGrpSpPr>
        <p:grpSpPr>
          <a:xfrm>
            <a:off x="6313552" y="460501"/>
            <a:ext cx="212739" cy="172975"/>
            <a:chOff x="3915500" y="3855877"/>
            <a:chExt cx="539400" cy="346157"/>
          </a:xfrm>
        </p:grpSpPr>
        <p:sp>
          <p:nvSpPr>
            <p:cNvPr id="1687" name="Google Shape;1687;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9" name="Google Shape;1689;p149"/>
          <p:cNvGrpSpPr/>
          <p:nvPr/>
        </p:nvGrpSpPr>
        <p:grpSpPr>
          <a:xfrm>
            <a:off x="5845240" y="1025388"/>
            <a:ext cx="212739" cy="172975"/>
            <a:chOff x="3915500" y="3855877"/>
            <a:chExt cx="539400" cy="346157"/>
          </a:xfrm>
        </p:grpSpPr>
        <p:sp>
          <p:nvSpPr>
            <p:cNvPr id="1690" name="Google Shape;1690;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2" name="Google Shape;1692;p149"/>
          <p:cNvGrpSpPr/>
          <p:nvPr/>
        </p:nvGrpSpPr>
        <p:grpSpPr>
          <a:xfrm>
            <a:off x="6313702" y="1025388"/>
            <a:ext cx="212739" cy="172975"/>
            <a:chOff x="3915500" y="3855877"/>
            <a:chExt cx="539400" cy="346157"/>
          </a:xfrm>
        </p:grpSpPr>
        <p:sp>
          <p:nvSpPr>
            <p:cNvPr id="1693" name="Google Shape;1693;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49"/>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95" name="Google Shape;1695;p149"/>
          <p:cNvCxnSpPr>
            <a:stCxn id="1694" idx="0"/>
            <a:endCxn id="1687" idx="2"/>
          </p:cNvCxnSpPr>
          <p:nvPr/>
        </p:nvCxnSpPr>
        <p:spPr>
          <a:xfrm rot="10800000">
            <a:off x="6420072" y="633588"/>
            <a:ext cx="0" cy="391800"/>
          </a:xfrm>
          <a:prstGeom prst="straightConnector1">
            <a:avLst/>
          </a:prstGeom>
          <a:noFill/>
          <a:ln cap="flat" cmpd="sng" w="9525">
            <a:solidFill>
              <a:schemeClr val="dk2"/>
            </a:solidFill>
            <a:prstDash val="solid"/>
            <a:round/>
            <a:headEnd len="med" w="med" type="none"/>
            <a:tailEnd len="med" w="med" type="none"/>
          </a:ln>
        </p:spPr>
      </p:cxnSp>
      <p:grpSp>
        <p:nvGrpSpPr>
          <p:cNvPr id="1696" name="Google Shape;1696;p149"/>
          <p:cNvGrpSpPr/>
          <p:nvPr/>
        </p:nvGrpSpPr>
        <p:grpSpPr>
          <a:xfrm>
            <a:off x="6876940" y="266338"/>
            <a:ext cx="212739" cy="172975"/>
            <a:chOff x="3915500" y="3855877"/>
            <a:chExt cx="539400" cy="346157"/>
          </a:xfrm>
        </p:grpSpPr>
        <p:sp>
          <p:nvSpPr>
            <p:cNvPr id="1697" name="Google Shape;1697;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9" name="Google Shape;1699;p149"/>
          <p:cNvGrpSpPr/>
          <p:nvPr/>
        </p:nvGrpSpPr>
        <p:grpSpPr>
          <a:xfrm>
            <a:off x="6876940" y="647163"/>
            <a:ext cx="212739" cy="172975"/>
            <a:chOff x="3915500" y="3855877"/>
            <a:chExt cx="539400" cy="346157"/>
          </a:xfrm>
        </p:grpSpPr>
        <p:sp>
          <p:nvSpPr>
            <p:cNvPr id="1700" name="Google Shape;1700;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02" name="Google Shape;1702;p149"/>
          <p:cNvCxnSpPr>
            <a:stCxn id="1693" idx="1"/>
            <a:endCxn id="1690" idx="3"/>
          </p:cNvCxnSpPr>
          <p:nvPr/>
        </p:nvCxnSpPr>
        <p:spPr>
          <a:xfrm rot="10800000">
            <a:off x="6058102" y="1137274"/>
            <a:ext cx="255600" cy="0"/>
          </a:xfrm>
          <a:prstGeom prst="straightConnector1">
            <a:avLst/>
          </a:prstGeom>
          <a:noFill/>
          <a:ln cap="flat" cmpd="sng" w="9525">
            <a:solidFill>
              <a:schemeClr val="dk2"/>
            </a:solidFill>
            <a:prstDash val="solid"/>
            <a:round/>
            <a:headEnd len="med" w="med" type="none"/>
            <a:tailEnd len="med" w="med" type="none"/>
          </a:ln>
        </p:spPr>
      </p:cxnSp>
      <p:grpSp>
        <p:nvGrpSpPr>
          <p:cNvPr id="1703" name="Google Shape;1703;p149"/>
          <p:cNvGrpSpPr/>
          <p:nvPr/>
        </p:nvGrpSpPr>
        <p:grpSpPr>
          <a:xfrm>
            <a:off x="8626840" y="530088"/>
            <a:ext cx="212739" cy="172975"/>
            <a:chOff x="3915500" y="3855877"/>
            <a:chExt cx="539400" cy="346157"/>
          </a:xfrm>
        </p:grpSpPr>
        <p:sp>
          <p:nvSpPr>
            <p:cNvPr id="1704" name="Google Shape;1704;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6" name="Google Shape;1706;p149"/>
          <p:cNvGrpSpPr/>
          <p:nvPr/>
        </p:nvGrpSpPr>
        <p:grpSpPr>
          <a:xfrm>
            <a:off x="8626840" y="777738"/>
            <a:ext cx="212739" cy="172975"/>
            <a:chOff x="3915500" y="3855877"/>
            <a:chExt cx="539400" cy="346157"/>
          </a:xfrm>
        </p:grpSpPr>
        <p:sp>
          <p:nvSpPr>
            <p:cNvPr id="1707" name="Google Shape;1707;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9" name="Google Shape;1709;p149"/>
          <p:cNvGrpSpPr/>
          <p:nvPr/>
        </p:nvGrpSpPr>
        <p:grpSpPr>
          <a:xfrm>
            <a:off x="8626840" y="1025388"/>
            <a:ext cx="212739" cy="172975"/>
            <a:chOff x="3915500" y="3855877"/>
            <a:chExt cx="539400" cy="346157"/>
          </a:xfrm>
        </p:grpSpPr>
        <p:sp>
          <p:nvSpPr>
            <p:cNvPr id="1710" name="Google Shape;1710;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4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2" name="Google Shape;1712;p149"/>
          <p:cNvGrpSpPr/>
          <p:nvPr/>
        </p:nvGrpSpPr>
        <p:grpSpPr>
          <a:xfrm>
            <a:off x="8626840" y="1273038"/>
            <a:ext cx="212739" cy="172975"/>
            <a:chOff x="3915500" y="3855877"/>
            <a:chExt cx="539400" cy="346157"/>
          </a:xfrm>
        </p:grpSpPr>
        <p:sp>
          <p:nvSpPr>
            <p:cNvPr id="1713" name="Google Shape;1713;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5" name="Google Shape;1715;p149"/>
          <p:cNvGrpSpPr/>
          <p:nvPr/>
        </p:nvGrpSpPr>
        <p:grpSpPr>
          <a:xfrm>
            <a:off x="8626840" y="1520688"/>
            <a:ext cx="212739" cy="172975"/>
            <a:chOff x="3915500" y="3855877"/>
            <a:chExt cx="539400" cy="346157"/>
          </a:xfrm>
        </p:grpSpPr>
        <p:sp>
          <p:nvSpPr>
            <p:cNvPr id="1716" name="Google Shape;1716;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8" name="Google Shape;1718;p149"/>
          <p:cNvGrpSpPr/>
          <p:nvPr/>
        </p:nvGrpSpPr>
        <p:grpSpPr>
          <a:xfrm>
            <a:off x="8626840" y="1768338"/>
            <a:ext cx="212739" cy="172975"/>
            <a:chOff x="3915500" y="3855877"/>
            <a:chExt cx="539400" cy="346157"/>
          </a:xfrm>
        </p:grpSpPr>
        <p:sp>
          <p:nvSpPr>
            <p:cNvPr id="1719" name="Google Shape;1719;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4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149"/>
          <p:cNvGrpSpPr/>
          <p:nvPr/>
        </p:nvGrpSpPr>
        <p:grpSpPr>
          <a:xfrm>
            <a:off x="8626840" y="2015988"/>
            <a:ext cx="212739" cy="172975"/>
            <a:chOff x="3915500" y="3855877"/>
            <a:chExt cx="539400" cy="346157"/>
          </a:xfrm>
        </p:grpSpPr>
        <p:sp>
          <p:nvSpPr>
            <p:cNvPr id="1722" name="Google Shape;1722;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24" name="Google Shape;1724;p149"/>
          <p:cNvCxnSpPr>
            <a:stCxn id="1700" idx="1"/>
            <a:endCxn id="1694" idx="3"/>
          </p:cNvCxnSpPr>
          <p:nvPr/>
        </p:nvCxnSpPr>
        <p:spPr>
          <a:xfrm flipH="1">
            <a:off x="6526540" y="759049"/>
            <a:ext cx="350400" cy="292800"/>
          </a:xfrm>
          <a:prstGeom prst="bentConnector3">
            <a:avLst>
              <a:gd fmla="val 116642" name="adj1"/>
            </a:avLst>
          </a:prstGeom>
          <a:noFill/>
          <a:ln cap="flat" cmpd="sng" w="9525">
            <a:solidFill>
              <a:schemeClr val="dk2"/>
            </a:solidFill>
            <a:prstDash val="solid"/>
            <a:round/>
            <a:headEnd len="med" w="med" type="none"/>
            <a:tailEnd len="med" w="med" type="none"/>
          </a:ln>
        </p:spPr>
      </p:cxnSp>
      <p:cxnSp>
        <p:nvCxnSpPr>
          <p:cNvPr id="1725" name="Google Shape;1725;p149"/>
          <p:cNvCxnSpPr>
            <a:endCxn id="1697" idx="1"/>
          </p:cNvCxnSpPr>
          <p:nvPr/>
        </p:nvCxnSpPr>
        <p:spPr>
          <a:xfrm flipH="1" rot="10800000">
            <a:off x="6668140" y="378224"/>
            <a:ext cx="208800" cy="376800"/>
          </a:xfrm>
          <a:prstGeom prst="straightConnector1">
            <a:avLst/>
          </a:prstGeom>
          <a:noFill/>
          <a:ln cap="flat" cmpd="sng" w="9525">
            <a:solidFill>
              <a:schemeClr val="dk2"/>
            </a:solidFill>
            <a:prstDash val="lgDash"/>
            <a:round/>
            <a:headEnd len="med" w="med" type="none"/>
            <a:tailEnd len="med" w="med" type="none"/>
          </a:ln>
        </p:spPr>
      </p:cxnSp>
      <p:grpSp>
        <p:nvGrpSpPr>
          <p:cNvPr id="1726" name="Google Shape;1726;p149"/>
          <p:cNvGrpSpPr/>
          <p:nvPr/>
        </p:nvGrpSpPr>
        <p:grpSpPr>
          <a:xfrm>
            <a:off x="7585090" y="1025388"/>
            <a:ext cx="212739" cy="172975"/>
            <a:chOff x="3915500" y="3855877"/>
            <a:chExt cx="539400" cy="346157"/>
          </a:xfrm>
        </p:grpSpPr>
        <p:sp>
          <p:nvSpPr>
            <p:cNvPr id="1727" name="Google Shape;1727;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29" name="Google Shape;1729;p149"/>
          <p:cNvCxnSpPr>
            <a:stCxn id="1693" idx="3"/>
            <a:endCxn id="1727" idx="1"/>
          </p:cNvCxnSpPr>
          <p:nvPr/>
        </p:nvCxnSpPr>
        <p:spPr>
          <a:xfrm>
            <a:off x="6526441" y="1137274"/>
            <a:ext cx="1058700" cy="0"/>
          </a:xfrm>
          <a:prstGeom prst="straightConnector1">
            <a:avLst/>
          </a:prstGeom>
          <a:noFill/>
          <a:ln cap="flat" cmpd="sng" w="9525">
            <a:solidFill>
              <a:schemeClr val="dk2"/>
            </a:solidFill>
            <a:prstDash val="solid"/>
            <a:round/>
            <a:headEnd len="med" w="med" type="none"/>
            <a:tailEnd len="med" w="med" type="none"/>
          </a:ln>
        </p:spPr>
      </p:cxnSp>
      <p:grpSp>
        <p:nvGrpSpPr>
          <p:cNvPr id="1730" name="Google Shape;1730;p149"/>
          <p:cNvGrpSpPr/>
          <p:nvPr/>
        </p:nvGrpSpPr>
        <p:grpSpPr>
          <a:xfrm>
            <a:off x="7237940" y="1446013"/>
            <a:ext cx="212739" cy="172975"/>
            <a:chOff x="3915500" y="3855877"/>
            <a:chExt cx="539400" cy="346157"/>
          </a:xfrm>
        </p:grpSpPr>
        <p:sp>
          <p:nvSpPr>
            <p:cNvPr id="1731" name="Google Shape;1731;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3" name="Google Shape;1733;p149"/>
          <p:cNvGrpSpPr/>
          <p:nvPr/>
        </p:nvGrpSpPr>
        <p:grpSpPr>
          <a:xfrm>
            <a:off x="7237940" y="1740663"/>
            <a:ext cx="212739" cy="172975"/>
            <a:chOff x="3915500" y="3855877"/>
            <a:chExt cx="539400" cy="346157"/>
          </a:xfrm>
        </p:grpSpPr>
        <p:sp>
          <p:nvSpPr>
            <p:cNvPr id="1734" name="Google Shape;1734;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6" name="Google Shape;1736;p149"/>
          <p:cNvGrpSpPr/>
          <p:nvPr/>
        </p:nvGrpSpPr>
        <p:grpSpPr>
          <a:xfrm>
            <a:off x="7237940" y="2035313"/>
            <a:ext cx="212739" cy="172975"/>
            <a:chOff x="3915500" y="3855877"/>
            <a:chExt cx="539400" cy="346157"/>
          </a:xfrm>
        </p:grpSpPr>
        <p:sp>
          <p:nvSpPr>
            <p:cNvPr id="1737" name="Google Shape;1737;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9" name="Google Shape;1739;p149"/>
          <p:cNvGrpSpPr/>
          <p:nvPr/>
        </p:nvGrpSpPr>
        <p:grpSpPr>
          <a:xfrm>
            <a:off x="7237940" y="2329963"/>
            <a:ext cx="212739" cy="172975"/>
            <a:chOff x="3915500" y="3855877"/>
            <a:chExt cx="539400" cy="346157"/>
          </a:xfrm>
        </p:grpSpPr>
        <p:sp>
          <p:nvSpPr>
            <p:cNvPr id="1740" name="Google Shape;1740;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42" name="Google Shape;1742;p149"/>
          <p:cNvCxnSpPr>
            <a:stCxn id="1727" idx="2"/>
            <a:endCxn id="1740" idx="3"/>
          </p:cNvCxnSpPr>
          <p:nvPr/>
        </p:nvCxnSpPr>
        <p:spPr>
          <a:xfrm rot="5400000">
            <a:off x="6949259" y="1699663"/>
            <a:ext cx="1243500" cy="240900"/>
          </a:xfrm>
          <a:prstGeom prst="bentConnector2">
            <a:avLst/>
          </a:prstGeom>
          <a:noFill/>
          <a:ln cap="flat" cmpd="sng" w="9525">
            <a:solidFill>
              <a:schemeClr val="dk2"/>
            </a:solidFill>
            <a:prstDash val="solid"/>
            <a:round/>
            <a:headEnd len="med" w="med" type="none"/>
            <a:tailEnd len="med" w="med" type="none"/>
          </a:ln>
        </p:spPr>
      </p:cxnSp>
      <p:cxnSp>
        <p:nvCxnSpPr>
          <p:cNvPr id="1743" name="Google Shape;1743;p149"/>
          <p:cNvCxnSpPr>
            <a:stCxn id="1727" idx="2"/>
            <a:endCxn id="1737" idx="3"/>
          </p:cNvCxnSpPr>
          <p:nvPr/>
        </p:nvCxnSpPr>
        <p:spPr>
          <a:xfrm rot="5400000">
            <a:off x="7096559" y="1552363"/>
            <a:ext cx="948900" cy="240900"/>
          </a:xfrm>
          <a:prstGeom prst="bentConnector2">
            <a:avLst/>
          </a:prstGeom>
          <a:noFill/>
          <a:ln cap="flat" cmpd="sng" w="9525">
            <a:solidFill>
              <a:schemeClr val="dk2"/>
            </a:solidFill>
            <a:prstDash val="solid"/>
            <a:round/>
            <a:headEnd len="med" w="med" type="none"/>
            <a:tailEnd len="med" w="med" type="none"/>
          </a:ln>
        </p:spPr>
      </p:cxnSp>
      <p:cxnSp>
        <p:nvCxnSpPr>
          <p:cNvPr id="1744" name="Google Shape;1744;p149"/>
          <p:cNvCxnSpPr>
            <a:stCxn id="1727" idx="2"/>
            <a:endCxn id="1734" idx="3"/>
          </p:cNvCxnSpPr>
          <p:nvPr/>
        </p:nvCxnSpPr>
        <p:spPr>
          <a:xfrm rot="5400000">
            <a:off x="7243859" y="1405063"/>
            <a:ext cx="654300" cy="240900"/>
          </a:xfrm>
          <a:prstGeom prst="bentConnector2">
            <a:avLst/>
          </a:prstGeom>
          <a:noFill/>
          <a:ln cap="flat" cmpd="sng" w="9525">
            <a:solidFill>
              <a:schemeClr val="dk2"/>
            </a:solidFill>
            <a:prstDash val="solid"/>
            <a:round/>
            <a:headEnd len="med" w="med" type="none"/>
            <a:tailEnd len="med" w="med" type="none"/>
          </a:ln>
        </p:spPr>
      </p:cxnSp>
      <p:cxnSp>
        <p:nvCxnSpPr>
          <p:cNvPr id="1745" name="Google Shape;1745;p149"/>
          <p:cNvCxnSpPr>
            <a:stCxn id="1727" idx="2"/>
            <a:endCxn id="1731" idx="3"/>
          </p:cNvCxnSpPr>
          <p:nvPr/>
        </p:nvCxnSpPr>
        <p:spPr>
          <a:xfrm rot="5400000">
            <a:off x="7391309" y="1257613"/>
            <a:ext cx="359400" cy="240900"/>
          </a:xfrm>
          <a:prstGeom prst="bentConnector2">
            <a:avLst/>
          </a:prstGeom>
          <a:noFill/>
          <a:ln cap="flat" cmpd="sng" w="9525">
            <a:solidFill>
              <a:schemeClr val="dk2"/>
            </a:solidFill>
            <a:prstDash val="solid"/>
            <a:round/>
            <a:headEnd len="med" w="med" type="none"/>
            <a:tailEnd len="med" w="med" type="none"/>
          </a:ln>
        </p:spPr>
      </p:cxnSp>
      <p:grpSp>
        <p:nvGrpSpPr>
          <p:cNvPr id="1746" name="Google Shape;1746;p149"/>
          <p:cNvGrpSpPr/>
          <p:nvPr/>
        </p:nvGrpSpPr>
        <p:grpSpPr>
          <a:xfrm>
            <a:off x="5920365" y="2225413"/>
            <a:ext cx="212739" cy="172975"/>
            <a:chOff x="3915500" y="3855877"/>
            <a:chExt cx="539400" cy="346157"/>
          </a:xfrm>
        </p:grpSpPr>
        <p:sp>
          <p:nvSpPr>
            <p:cNvPr id="1747" name="Google Shape;1747;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9" name="Google Shape;1749;p149"/>
          <p:cNvGrpSpPr/>
          <p:nvPr/>
        </p:nvGrpSpPr>
        <p:grpSpPr>
          <a:xfrm>
            <a:off x="5920365" y="2599438"/>
            <a:ext cx="212739" cy="172975"/>
            <a:chOff x="3915500" y="3855877"/>
            <a:chExt cx="539400" cy="346157"/>
          </a:xfrm>
        </p:grpSpPr>
        <p:sp>
          <p:nvSpPr>
            <p:cNvPr id="1750" name="Google Shape;1750;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52" name="Google Shape;1752;p149"/>
          <p:cNvCxnSpPr>
            <a:stCxn id="1751" idx="0"/>
            <a:endCxn id="1747" idx="2"/>
          </p:cNvCxnSpPr>
          <p:nvPr/>
        </p:nvCxnSpPr>
        <p:spPr>
          <a:xfrm rot="10800000">
            <a:off x="6026734" y="2398438"/>
            <a:ext cx="0" cy="201000"/>
          </a:xfrm>
          <a:prstGeom prst="straightConnector1">
            <a:avLst/>
          </a:prstGeom>
          <a:noFill/>
          <a:ln cap="flat" cmpd="sng" w="9525">
            <a:solidFill>
              <a:schemeClr val="dk2"/>
            </a:solidFill>
            <a:prstDash val="solid"/>
            <a:round/>
            <a:headEnd len="med" w="med" type="none"/>
            <a:tailEnd len="med" w="med" type="triangle"/>
          </a:ln>
        </p:spPr>
      </p:cxnSp>
      <p:grpSp>
        <p:nvGrpSpPr>
          <p:cNvPr id="1753" name="Google Shape;1753;p149"/>
          <p:cNvGrpSpPr/>
          <p:nvPr/>
        </p:nvGrpSpPr>
        <p:grpSpPr>
          <a:xfrm>
            <a:off x="5920365" y="1366313"/>
            <a:ext cx="212739" cy="172975"/>
            <a:chOff x="3915500" y="3855877"/>
            <a:chExt cx="539400" cy="346157"/>
          </a:xfrm>
        </p:grpSpPr>
        <p:sp>
          <p:nvSpPr>
            <p:cNvPr id="1754" name="Google Shape;1754;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49"/>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6" name="Google Shape;1756;p149"/>
          <p:cNvGrpSpPr/>
          <p:nvPr/>
        </p:nvGrpSpPr>
        <p:grpSpPr>
          <a:xfrm>
            <a:off x="5920365" y="1651588"/>
            <a:ext cx="212739" cy="172975"/>
            <a:chOff x="3915500" y="3855877"/>
            <a:chExt cx="539400" cy="346157"/>
          </a:xfrm>
        </p:grpSpPr>
        <p:sp>
          <p:nvSpPr>
            <p:cNvPr id="1757" name="Google Shape;1757;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49"/>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9" name="Google Shape;1759;p149"/>
          <p:cNvGrpSpPr/>
          <p:nvPr/>
        </p:nvGrpSpPr>
        <p:grpSpPr>
          <a:xfrm>
            <a:off x="5920352" y="1939051"/>
            <a:ext cx="212739" cy="172975"/>
            <a:chOff x="3915500" y="3855877"/>
            <a:chExt cx="539400" cy="346157"/>
          </a:xfrm>
        </p:grpSpPr>
        <p:sp>
          <p:nvSpPr>
            <p:cNvPr id="1760" name="Google Shape;1760;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4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2" name="Google Shape;1762;p149"/>
          <p:cNvGrpSpPr/>
          <p:nvPr/>
        </p:nvGrpSpPr>
        <p:grpSpPr>
          <a:xfrm>
            <a:off x="6666077" y="1366313"/>
            <a:ext cx="212739" cy="172975"/>
            <a:chOff x="3915500" y="3855877"/>
            <a:chExt cx="539400" cy="346157"/>
          </a:xfrm>
        </p:grpSpPr>
        <p:sp>
          <p:nvSpPr>
            <p:cNvPr id="1763" name="Google Shape;1763;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49"/>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5" name="Google Shape;1765;p149"/>
          <p:cNvGrpSpPr/>
          <p:nvPr/>
        </p:nvGrpSpPr>
        <p:grpSpPr>
          <a:xfrm>
            <a:off x="6666077" y="1649288"/>
            <a:ext cx="212739" cy="172975"/>
            <a:chOff x="3915500" y="3855877"/>
            <a:chExt cx="539400" cy="346157"/>
          </a:xfrm>
        </p:grpSpPr>
        <p:sp>
          <p:nvSpPr>
            <p:cNvPr id="1766" name="Google Shape;1766;p14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49"/>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68" name="Google Shape;1768;p149"/>
          <p:cNvCxnSpPr>
            <a:stCxn id="1754" idx="3"/>
            <a:endCxn id="1763" idx="1"/>
          </p:cNvCxnSpPr>
          <p:nvPr/>
        </p:nvCxnSpPr>
        <p:spPr>
          <a:xfrm>
            <a:off x="6133104" y="1478199"/>
            <a:ext cx="533100" cy="0"/>
          </a:xfrm>
          <a:prstGeom prst="straightConnector1">
            <a:avLst/>
          </a:prstGeom>
          <a:noFill/>
          <a:ln cap="flat" cmpd="sng" w="9525">
            <a:solidFill>
              <a:schemeClr val="dk2"/>
            </a:solidFill>
            <a:prstDash val="solid"/>
            <a:round/>
            <a:headEnd len="med" w="med" type="none"/>
            <a:tailEnd len="med" w="med" type="none"/>
          </a:ln>
        </p:spPr>
      </p:cxnSp>
      <p:cxnSp>
        <p:nvCxnSpPr>
          <p:cNvPr id="1769" name="Google Shape;1769;p149"/>
          <p:cNvCxnSpPr>
            <a:stCxn id="1757" idx="3"/>
            <a:endCxn id="1766" idx="1"/>
          </p:cNvCxnSpPr>
          <p:nvPr/>
        </p:nvCxnSpPr>
        <p:spPr>
          <a:xfrm flipH="1" rot="10800000">
            <a:off x="6133104" y="1761074"/>
            <a:ext cx="533100" cy="2400"/>
          </a:xfrm>
          <a:prstGeom prst="straightConnector1">
            <a:avLst/>
          </a:prstGeom>
          <a:noFill/>
          <a:ln cap="flat" cmpd="sng" w="9525">
            <a:solidFill>
              <a:schemeClr val="dk2"/>
            </a:solidFill>
            <a:prstDash val="solid"/>
            <a:round/>
            <a:headEnd len="med" w="med" type="none"/>
            <a:tailEnd len="med" w="med" type="none"/>
          </a:ln>
        </p:spPr>
      </p:cxnSp>
      <p:cxnSp>
        <p:nvCxnSpPr>
          <p:cNvPr id="1770" name="Google Shape;1770;p149"/>
          <p:cNvCxnSpPr>
            <a:stCxn id="1693" idx="2"/>
            <a:endCxn id="1747" idx="3"/>
          </p:cNvCxnSpPr>
          <p:nvPr/>
        </p:nvCxnSpPr>
        <p:spPr>
          <a:xfrm rot="5400000">
            <a:off x="5707122" y="1624213"/>
            <a:ext cx="1138800" cy="287100"/>
          </a:xfrm>
          <a:prstGeom prst="bentConnector2">
            <a:avLst/>
          </a:prstGeom>
          <a:noFill/>
          <a:ln cap="flat" cmpd="sng" w="9525">
            <a:solidFill>
              <a:schemeClr val="dk2"/>
            </a:solidFill>
            <a:prstDash val="solid"/>
            <a:round/>
            <a:headEnd len="med" w="med" type="none"/>
            <a:tailEnd len="med" w="med" type="none"/>
          </a:ln>
        </p:spPr>
      </p:cxnSp>
      <p:cxnSp>
        <p:nvCxnSpPr>
          <p:cNvPr id="1771" name="Google Shape;1771;p149"/>
          <p:cNvCxnSpPr>
            <a:stCxn id="1760" idx="3"/>
            <a:endCxn id="1693" idx="2"/>
          </p:cNvCxnSpPr>
          <p:nvPr/>
        </p:nvCxnSpPr>
        <p:spPr>
          <a:xfrm flipH="1" rot="10800000">
            <a:off x="6133091" y="1198337"/>
            <a:ext cx="287100" cy="852600"/>
          </a:xfrm>
          <a:prstGeom prst="bentConnector2">
            <a:avLst/>
          </a:prstGeom>
          <a:noFill/>
          <a:ln cap="flat" cmpd="sng" w="9525">
            <a:solidFill>
              <a:schemeClr val="dk2"/>
            </a:solidFill>
            <a:prstDash val="solid"/>
            <a:round/>
            <a:headEnd len="med" w="med" type="none"/>
            <a:tailEnd len="med" w="med" type="none"/>
          </a:ln>
        </p:spPr>
      </p:cxnSp>
      <p:cxnSp>
        <p:nvCxnSpPr>
          <p:cNvPr id="1772" name="Google Shape;1772;p149"/>
          <p:cNvCxnSpPr>
            <a:stCxn id="1757" idx="2"/>
            <a:endCxn id="1766" idx="2"/>
          </p:cNvCxnSpPr>
          <p:nvPr/>
        </p:nvCxnSpPr>
        <p:spPr>
          <a:xfrm rot="-5400000">
            <a:off x="6398434" y="1450463"/>
            <a:ext cx="2400" cy="745800"/>
          </a:xfrm>
          <a:prstGeom prst="bentConnector3">
            <a:avLst>
              <a:gd fmla="val -2454676" name="adj1"/>
            </a:avLst>
          </a:prstGeom>
          <a:noFill/>
          <a:ln cap="flat" cmpd="sng" w="9525">
            <a:solidFill>
              <a:schemeClr val="dk2"/>
            </a:solidFill>
            <a:prstDash val="solid"/>
            <a:round/>
            <a:headEnd len="med" w="med" type="none"/>
            <a:tailEnd len="med" w="med" type="none"/>
          </a:ln>
        </p:spPr>
      </p:cxnSp>
      <p:cxnSp>
        <p:nvCxnSpPr>
          <p:cNvPr id="1773" name="Google Shape;1773;p149"/>
          <p:cNvCxnSpPr>
            <a:stCxn id="1755" idx="0"/>
            <a:endCxn id="1738" idx="1"/>
          </p:cNvCxnSpPr>
          <p:nvPr/>
        </p:nvCxnSpPr>
        <p:spPr>
          <a:xfrm flipH="1" rot="-5400000">
            <a:off x="6284434" y="1108613"/>
            <a:ext cx="695700" cy="1211100"/>
          </a:xfrm>
          <a:prstGeom prst="bentConnector4">
            <a:avLst>
              <a:gd fmla="val -15019" name="adj1"/>
              <a:gd fmla="val 83811" name="adj2"/>
            </a:avLst>
          </a:prstGeom>
          <a:noFill/>
          <a:ln cap="flat" cmpd="sng" w="9525">
            <a:solidFill>
              <a:schemeClr val="dk2"/>
            </a:solidFill>
            <a:prstDash val="solid"/>
            <a:round/>
            <a:headEnd len="med" w="med" type="none"/>
            <a:tailEnd len="med" w="med" type="none"/>
          </a:ln>
        </p:spPr>
      </p:cxnSp>
      <p:sp>
        <p:nvSpPr>
          <p:cNvPr id="1774" name="Google Shape;1774;p149"/>
          <p:cNvSpPr/>
          <p:nvPr/>
        </p:nvSpPr>
        <p:spPr>
          <a:xfrm>
            <a:off x="784376" y="2794872"/>
            <a:ext cx="1413600" cy="49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775" name="Google Shape;1775;p149"/>
          <p:cNvSpPr/>
          <p:nvPr/>
        </p:nvSpPr>
        <p:spPr>
          <a:xfrm>
            <a:off x="784375" y="2502949"/>
            <a:ext cx="1413600" cy="305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OSLO-Gebouw::</a:t>
            </a:r>
            <a:endParaRPr sz="1000"/>
          </a:p>
          <a:p>
            <a:pPr indent="0" lvl="0" marL="0" marR="0" rtl="0" algn="ctr">
              <a:lnSpc>
                <a:spcPct val="100000"/>
              </a:lnSpc>
              <a:spcBef>
                <a:spcPts val="0"/>
              </a:spcBef>
              <a:spcAft>
                <a:spcPts val="0"/>
              </a:spcAft>
              <a:buClr>
                <a:srgbClr val="000000"/>
              </a:buClr>
              <a:buSzPts val="1400"/>
              <a:buFont typeface="Arial"/>
              <a:buNone/>
            </a:pPr>
            <a:r>
              <a:rPr lang="en" sz="1000"/>
              <a:t>Gebouw</a:t>
            </a:r>
            <a:endParaRPr b="0" i="0" sz="1000" u="none" cap="none" strike="noStrike">
              <a:solidFill>
                <a:srgbClr val="000000"/>
              </a:solidFill>
              <a:latin typeface="Arial"/>
              <a:ea typeface="Arial"/>
              <a:cs typeface="Arial"/>
              <a:sym typeface="Arial"/>
            </a:endParaRPr>
          </a:p>
        </p:txBody>
      </p:sp>
      <p:sp>
        <p:nvSpPr>
          <p:cNvPr id="1776" name="Google Shape;1776;p149"/>
          <p:cNvSpPr/>
          <p:nvPr/>
        </p:nvSpPr>
        <p:spPr>
          <a:xfrm>
            <a:off x="784376" y="4125122"/>
            <a:ext cx="1413600" cy="49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777" name="Google Shape;1777;p149"/>
          <p:cNvSpPr/>
          <p:nvPr/>
        </p:nvSpPr>
        <p:spPr>
          <a:xfrm>
            <a:off x="784375" y="3833199"/>
            <a:ext cx="1413600" cy="305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OSLO-Logies::</a:t>
            </a:r>
            <a:endParaRPr sz="1000"/>
          </a:p>
          <a:p>
            <a:pPr indent="0" lvl="0" marL="0" marR="0" rtl="0" algn="ctr">
              <a:lnSpc>
                <a:spcPct val="100000"/>
              </a:lnSpc>
              <a:spcBef>
                <a:spcPts val="0"/>
              </a:spcBef>
              <a:spcAft>
                <a:spcPts val="0"/>
              </a:spcAft>
              <a:buClr>
                <a:srgbClr val="000000"/>
              </a:buClr>
              <a:buSzPts val="1400"/>
              <a:buFont typeface="Arial"/>
              <a:buNone/>
            </a:pPr>
            <a:r>
              <a:rPr lang="en" sz="1000"/>
              <a:t>Ruimte</a:t>
            </a:r>
            <a:endParaRPr b="0" i="0" sz="1000" u="none" cap="none" strike="noStrike">
              <a:solidFill>
                <a:srgbClr val="000000"/>
              </a:solidFill>
              <a:latin typeface="Arial"/>
              <a:ea typeface="Arial"/>
              <a:cs typeface="Arial"/>
              <a:sym typeface="Arial"/>
            </a:endParaRPr>
          </a:p>
        </p:txBody>
      </p:sp>
      <p:cxnSp>
        <p:nvCxnSpPr>
          <p:cNvPr id="1778" name="Google Shape;1778;p149"/>
          <p:cNvCxnSpPr>
            <a:stCxn id="1777" idx="0"/>
            <a:endCxn id="1774" idx="2"/>
          </p:cNvCxnSpPr>
          <p:nvPr/>
        </p:nvCxnSpPr>
        <p:spPr>
          <a:xfrm rot="10800000">
            <a:off x="1491175" y="3293799"/>
            <a:ext cx="0" cy="539400"/>
          </a:xfrm>
          <a:prstGeom prst="straightConnector1">
            <a:avLst/>
          </a:prstGeom>
          <a:noFill/>
          <a:ln cap="flat" cmpd="sng" w="9525">
            <a:solidFill>
              <a:schemeClr val="dk2"/>
            </a:solidFill>
            <a:prstDash val="solid"/>
            <a:round/>
            <a:headEnd len="med" w="med" type="none"/>
            <a:tailEnd len="med" w="med" type="triangle"/>
          </a:ln>
        </p:spPr>
      </p:cxnSp>
      <p:cxnSp>
        <p:nvCxnSpPr>
          <p:cNvPr id="1779" name="Google Shape;1779;p149"/>
          <p:cNvCxnSpPr>
            <a:stCxn id="1758" idx="0"/>
            <a:endCxn id="1754" idx="2"/>
          </p:cNvCxnSpPr>
          <p:nvPr/>
        </p:nvCxnSpPr>
        <p:spPr>
          <a:xfrm rot="10800000">
            <a:off x="6026734" y="1539388"/>
            <a:ext cx="0" cy="112200"/>
          </a:xfrm>
          <a:prstGeom prst="straightConnector1">
            <a:avLst/>
          </a:prstGeom>
          <a:noFill/>
          <a:ln cap="flat" cmpd="sng" w="9525">
            <a:solidFill>
              <a:schemeClr val="dk2"/>
            </a:solidFill>
            <a:prstDash val="solid"/>
            <a:round/>
            <a:headEnd len="med" w="med" type="none"/>
            <a:tailEnd len="med" w="med" type="triangle"/>
          </a:ln>
        </p:spPr>
      </p:cxnSp>
      <p:cxnSp>
        <p:nvCxnSpPr>
          <p:cNvPr id="1780" name="Google Shape;1780;p149"/>
          <p:cNvCxnSpPr>
            <a:stCxn id="1767" idx="0"/>
            <a:endCxn id="1763" idx="2"/>
          </p:cNvCxnSpPr>
          <p:nvPr/>
        </p:nvCxnSpPr>
        <p:spPr>
          <a:xfrm rot="10800000">
            <a:off x="6772447" y="1539188"/>
            <a:ext cx="0" cy="110100"/>
          </a:xfrm>
          <a:prstGeom prst="straightConnector1">
            <a:avLst/>
          </a:prstGeom>
          <a:noFill/>
          <a:ln cap="flat" cmpd="sng" w="9525">
            <a:solidFill>
              <a:schemeClr val="dk2"/>
            </a:solidFill>
            <a:prstDash val="solid"/>
            <a:round/>
            <a:headEnd len="med" w="med" type="none"/>
            <a:tailEnd len="med" w="med" type="triangle"/>
          </a:ln>
        </p:spPr>
      </p:cxnSp>
      <p:sp>
        <p:nvSpPr>
          <p:cNvPr id="1781" name="Google Shape;1781;p149"/>
          <p:cNvSpPr/>
          <p:nvPr/>
        </p:nvSpPr>
        <p:spPr>
          <a:xfrm>
            <a:off x="3158401" y="2794897"/>
            <a:ext cx="1413600" cy="49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782" name="Google Shape;1782;p149"/>
          <p:cNvSpPr/>
          <p:nvPr/>
        </p:nvSpPr>
        <p:spPr>
          <a:xfrm>
            <a:off x="3158400" y="2502974"/>
            <a:ext cx="1413600" cy="305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OSLO-Logies::Logies</a:t>
            </a:r>
            <a:endParaRPr b="0" i="0" sz="1000" u="none" cap="none" strike="noStrike">
              <a:solidFill>
                <a:srgbClr val="000000"/>
              </a:solidFill>
              <a:latin typeface="Arial"/>
              <a:ea typeface="Arial"/>
              <a:cs typeface="Arial"/>
              <a:sym typeface="Arial"/>
            </a:endParaRPr>
          </a:p>
        </p:txBody>
      </p:sp>
      <p:sp>
        <p:nvSpPr>
          <p:cNvPr id="1783" name="Google Shape;1783;p149"/>
          <p:cNvSpPr/>
          <p:nvPr/>
        </p:nvSpPr>
        <p:spPr>
          <a:xfrm>
            <a:off x="3158401" y="4125147"/>
            <a:ext cx="1413600" cy="49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784" name="Google Shape;1784;p149"/>
          <p:cNvSpPr/>
          <p:nvPr/>
        </p:nvSpPr>
        <p:spPr>
          <a:xfrm>
            <a:off x="3158400" y="3833224"/>
            <a:ext cx="1413600" cy="305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OSLO-Logies::</a:t>
            </a:r>
            <a:endParaRPr sz="1000"/>
          </a:p>
          <a:p>
            <a:pPr indent="0" lvl="0" marL="0" marR="0" rtl="0" algn="ctr">
              <a:lnSpc>
                <a:spcPct val="100000"/>
              </a:lnSpc>
              <a:spcBef>
                <a:spcPts val="0"/>
              </a:spcBef>
              <a:spcAft>
                <a:spcPts val="0"/>
              </a:spcAft>
              <a:buClr>
                <a:srgbClr val="000000"/>
              </a:buClr>
              <a:buSzPts val="1400"/>
              <a:buFont typeface="Arial"/>
              <a:buNone/>
            </a:pPr>
            <a:r>
              <a:rPr lang="en" sz="1000"/>
              <a:t>Verhuureenheid</a:t>
            </a:r>
            <a:endParaRPr b="0" i="0" sz="1000" u="none" cap="none" strike="noStrike">
              <a:solidFill>
                <a:srgbClr val="000000"/>
              </a:solidFill>
              <a:latin typeface="Arial"/>
              <a:ea typeface="Arial"/>
              <a:cs typeface="Arial"/>
              <a:sym typeface="Arial"/>
            </a:endParaRPr>
          </a:p>
        </p:txBody>
      </p:sp>
      <p:cxnSp>
        <p:nvCxnSpPr>
          <p:cNvPr id="1785" name="Google Shape;1785;p149"/>
          <p:cNvCxnSpPr>
            <a:stCxn id="1784" idx="0"/>
            <a:endCxn id="1781" idx="2"/>
          </p:cNvCxnSpPr>
          <p:nvPr/>
        </p:nvCxnSpPr>
        <p:spPr>
          <a:xfrm rot="10800000">
            <a:off x="3865200" y="3293824"/>
            <a:ext cx="0" cy="539400"/>
          </a:xfrm>
          <a:prstGeom prst="straightConnector1">
            <a:avLst/>
          </a:prstGeom>
          <a:noFill/>
          <a:ln cap="flat" cmpd="sng" w="9525">
            <a:solidFill>
              <a:schemeClr val="dk2"/>
            </a:solidFill>
            <a:prstDash val="solid"/>
            <a:round/>
            <a:headEnd len="med" w="med" type="none"/>
            <a:tailEnd len="med" w="med" type="triangle"/>
          </a:ln>
        </p:spPr>
      </p:cxnSp>
      <p:cxnSp>
        <p:nvCxnSpPr>
          <p:cNvPr id="1786" name="Google Shape;1786;p149"/>
          <p:cNvCxnSpPr>
            <a:stCxn id="1776" idx="2"/>
            <a:endCxn id="1783" idx="2"/>
          </p:cNvCxnSpPr>
          <p:nvPr/>
        </p:nvCxnSpPr>
        <p:spPr>
          <a:xfrm flipH="1" rot="-5400000">
            <a:off x="2677826" y="3437372"/>
            <a:ext cx="600" cy="2373900"/>
          </a:xfrm>
          <a:prstGeom prst="bentConnector3">
            <a:avLst>
              <a:gd fmla="val 39691667" name="adj1"/>
            </a:avLst>
          </a:prstGeom>
          <a:noFill/>
          <a:ln cap="flat" cmpd="sng" w="9525">
            <a:solidFill>
              <a:schemeClr val="dk2"/>
            </a:solidFill>
            <a:prstDash val="solid"/>
            <a:round/>
            <a:headEnd len="med" w="med" type="none"/>
            <a:tailEnd len="med" w="med" type="none"/>
          </a:ln>
        </p:spPr>
      </p:cxnSp>
      <p:sp>
        <p:nvSpPr>
          <p:cNvPr id="1787" name="Google Shape;1787;p149"/>
          <p:cNvSpPr/>
          <p:nvPr/>
        </p:nvSpPr>
        <p:spPr>
          <a:xfrm>
            <a:off x="1971326" y="1785172"/>
            <a:ext cx="1413600" cy="49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788" name="Google Shape;1788;p149"/>
          <p:cNvSpPr/>
          <p:nvPr/>
        </p:nvSpPr>
        <p:spPr>
          <a:xfrm>
            <a:off x="1971325" y="1493249"/>
            <a:ext cx="1413600" cy="305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000"/>
              <a:t>Infrastructuurelement</a:t>
            </a:r>
            <a:endParaRPr b="0" i="0" sz="1000" u="none" cap="none" strike="noStrike">
              <a:solidFill>
                <a:srgbClr val="000000"/>
              </a:solidFill>
              <a:latin typeface="Arial"/>
              <a:ea typeface="Arial"/>
              <a:cs typeface="Arial"/>
              <a:sym typeface="Arial"/>
            </a:endParaRPr>
          </a:p>
        </p:txBody>
      </p:sp>
      <p:cxnSp>
        <p:nvCxnSpPr>
          <p:cNvPr id="1789" name="Google Shape;1789;p149"/>
          <p:cNvCxnSpPr>
            <a:stCxn id="1787" idx="2"/>
            <a:endCxn id="1774" idx="3"/>
          </p:cNvCxnSpPr>
          <p:nvPr/>
        </p:nvCxnSpPr>
        <p:spPr>
          <a:xfrm rot="5400000">
            <a:off x="2058026" y="2424172"/>
            <a:ext cx="760200" cy="480000"/>
          </a:xfrm>
          <a:prstGeom prst="bentConnector2">
            <a:avLst/>
          </a:prstGeom>
          <a:noFill/>
          <a:ln cap="flat" cmpd="sng" w="9525">
            <a:solidFill>
              <a:schemeClr val="dk2"/>
            </a:solidFill>
            <a:prstDash val="solid"/>
            <a:round/>
            <a:headEnd len="med" w="med" type="none"/>
            <a:tailEnd len="med" w="med" type="none"/>
          </a:ln>
        </p:spPr>
      </p:cxnSp>
      <p:cxnSp>
        <p:nvCxnSpPr>
          <p:cNvPr id="1790" name="Google Shape;1790;p149"/>
          <p:cNvCxnSpPr>
            <a:stCxn id="1787" idx="2"/>
            <a:endCxn id="1781" idx="1"/>
          </p:cNvCxnSpPr>
          <p:nvPr/>
        </p:nvCxnSpPr>
        <p:spPr>
          <a:xfrm flipH="1" rot="-5400000">
            <a:off x="2538176" y="2424022"/>
            <a:ext cx="760200" cy="480300"/>
          </a:xfrm>
          <a:prstGeom prst="bentConnector2">
            <a:avLst/>
          </a:prstGeom>
          <a:noFill/>
          <a:ln cap="flat" cmpd="sng" w="9525">
            <a:solidFill>
              <a:schemeClr val="dk2"/>
            </a:solidFill>
            <a:prstDash val="solid"/>
            <a:round/>
            <a:headEnd len="med" w="med" type="none"/>
            <a:tailEnd len="med" w="med" type="none"/>
          </a:ln>
        </p:spPr>
      </p:cxnSp>
      <p:cxnSp>
        <p:nvCxnSpPr>
          <p:cNvPr id="1791" name="Google Shape;1791;p149"/>
          <p:cNvCxnSpPr>
            <a:stCxn id="1787" idx="2"/>
            <a:endCxn id="1776" idx="3"/>
          </p:cNvCxnSpPr>
          <p:nvPr/>
        </p:nvCxnSpPr>
        <p:spPr>
          <a:xfrm rot="5400000">
            <a:off x="1392926" y="3089272"/>
            <a:ext cx="2090400" cy="480000"/>
          </a:xfrm>
          <a:prstGeom prst="bentConnector2">
            <a:avLst/>
          </a:prstGeom>
          <a:noFill/>
          <a:ln cap="flat" cmpd="sng" w="9525">
            <a:solidFill>
              <a:schemeClr val="dk2"/>
            </a:solidFill>
            <a:prstDash val="solid"/>
            <a:round/>
            <a:headEnd len="med" w="med" type="none"/>
            <a:tailEnd len="med" w="med" type="none"/>
          </a:ln>
        </p:spPr>
      </p:cxnSp>
      <p:cxnSp>
        <p:nvCxnSpPr>
          <p:cNvPr id="1792" name="Google Shape;1792;p149"/>
          <p:cNvCxnSpPr>
            <a:endCxn id="1783" idx="1"/>
          </p:cNvCxnSpPr>
          <p:nvPr/>
        </p:nvCxnSpPr>
        <p:spPr>
          <a:xfrm flipH="1" rot="-5400000">
            <a:off x="1873051" y="3089247"/>
            <a:ext cx="2090400" cy="4803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pic>
        <p:nvPicPr>
          <p:cNvPr id="1797" name="Google Shape;1797;p150"/>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1798" name="Google Shape;1798;p15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5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Overzicht van de planning</a:t>
            </a:r>
            <a:endParaRPr b="0" i="0" sz="1400" u="none" cap="none" strike="noStrike">
              <a:solidFill>
                <a:srgbClr val="000000"/>
              </a:solidFill>
              <a:latin typeface="Arial"/>
              <a:ea typeface="Arial"/>
              <a:cs typeface="Arial"/>
              <a:sym typeface="Arial"/>
            </a:endParaRPr>
          </a:p>
        </p:txBody>
      </p:sp>
      <p:cxnSp>
        <p:nvCxnSpPr>
          <p:cNvPr id="1804" name="Google Shape;1804;p151"/>
          <p:cNvCxnSpPr>
            <a:stCxn id="1805" idx="2"/>
          </p:cNvCxnSpPr>
          <p:nvPr/>
        </p:nvCxnSpPr>
        <p:spPr>
          <a:xfrm flipH="1">
            <a:off x="2686313" y="3159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1806" name="Google Shape;1806;p151"/>
          <p:cNvCxnSpPr>
            <a:stCxn id="1807" idx="2"/>
            <a:endCxn id="1808" idx="2"/>
          </p:cNvCxnSpPr>
          <p:nvPr/>
        </p:nvCxnSpPr>
        <p:spPr>
          <a:xfrm>
            <a:off x="4274049" y="3176119"/>
            <a:ext cx="0" cy="471900"/>
          </a:xfrm>
          <a:prstGeom prst="straightConnector1">
            <a:avLst/>
          </a:prstGeom>
          <a:noFill/>
          <a:ln cap="sq" cmpd="sng" w="12700">
            <a:solidFill>
              <a:srgbClr val="454034"/>
            </a:solidFill>
            <a:prstDash val="solid"/>
            <a:round/>
            <a:headEnd len="med" w="med" type="diamond"/>
            <a:tailEnd len="sm" w="sm" type="none"/>
          </a:ln>
        </p:spPr>
      </p:cxnSp>
      <p:cxnSp>
        <p:nvCxnSpPr>
          <p:cNvPr id="1809" name="Google Shape;1809;p151"/>
          <p:cNvCxnSpPr>
            <a:stCxn id="1810" idx="2"/>
            <a:endCxn id="1811" idx="0"/>
          </p:cNvCxnSpPr>
          <p:nvPr/>
        </p:nvCxnSpPr>
        <p:spPr>
          <a:xfrm>
            <a:off x="3485812" y="3869813"/>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1812" name="Google Shape;1812;p151"/>
          <p:cNvCxnSpPr>
            <a:stCxn id="1813" idx="2"/>
            <a:endCxn id="1814" idx="0"/>
          </p:cNvCxnSpPr>
          <p:nvPr/>
        </p:nvCxnSpPr>
        <p:spPr>
          <a:xfrm>
            <a:off x="1856201" y="3869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1815" name="Google Shape;1815;p151"/>
          <p:cNvCxnSpPr>
            <a:endCxn id="1816" idx="0"/>
          </p:cNvCxnSpPr>
          <p:nvPr/>
        </p:nvCxnSpPr>
        <p:spPr>
          <a:xfrm flipH="1">
            <a:off x="4894889" y="3863116"/>
            <a:ext cx="4500" cy="290700"/>
          </a:xfrm>
          <a:prstGeom prst="straightConnector1">
            <a:avLst/>
          </a:prstGeom>
          <a:noFill/>
          <a:ln cap="sq" cmpd="sng" w="12700">
            <a:solidFill>
              <a:srgbClr val="454034"/>
            </a:solidFill>
            <a:prstDash val="solid"/>
            <a:round/>
            <a:headEnd len="sm" w="sm" type="none"/>
            <a:tailEnd len="med" w="med" type="diamond"/>
          </a:ln>
        </p:spPr>
      </p:cxnSp>
      <p:sp>
        <p:nvSpPr>
          <p:cNvPr id="1817" name="Google Shape;1817;p151"/>
          <p:cNvSpPr txBox="1"/>
          <p:nvPr/>
        </p:nvSpPr>
        <p:spPr>
          <a:xfrm>
            <a:off x="634000" y="3643350"/>
            <a:ext cx="814800" cy="2286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oktober</a:t>
            </a:r>
            <a:endParaRPr b="0" i="0" sz="1400" u="none" cap="none" strike="noStrike">
              <a:solidFill>
                <a:srgbClr val="000000"/>
              </a:solidFill>
              <a:latin typeface="Arial"/>
              <a:ea typeface="Arial"/>
              <a:cs typeface="Arial"/>
              <a:sym typeface="Arial"/>
            </a:endParaRPr>
          </a:p>
        </p:txBody>
      </p:sp>
      <p:sp>
        <p:nvSpPr>
          <p:cNvPr id="1818" name="Google Shape;1818;p151"/>
          <p:cNvSpPr/>
          <p:nvPr/>
        </p:nvSpPr>
        <p:spPr>
          <a:xfrm rot="5400000">
            <a:off x="7765275" y="3569874"/>
            <a:ext cx="456900" cy="1554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1819" name="Google Shape;1819;p151"/>
          <p:cNvCxnSpPr>
            <a:stCxn id="1820" idx="2"/>
          </p:cNvCxnSpPr>
          <p:nvPr/>
        </p:nvCxnSpPr>
        <p:spPr>
          <a:xfrm>
            <a:off x="1183076" y="3145780"/>
            <a:ext cx="900" cy="419100"/>
          </a:xfrm>
          <a:prstGeom prst="straightConnector1">
            <a:avLst/>
          </a:prstGeom>
          <a:noFill/>
          <a:ln cap="sq" cmpd="sng" w="12700">
            <a:solidFill>
              <a:srgbClr val="454034"/>
            </a:solidFill>
            <a:prstDash val="solid"/>
            <a:round/>
            <a:headEnd len="med" w="med" type="diamond"/>
            <a:tailEnd len="sm" w="sm" type="none"/>
          </a:ln>
        </p:spPr>
      </p:cxnSp>
      <p:cxnSp>
        <p:nvCxnSpPr>
          <p:cNvPr id="1821" name="Google Shape;1821;p151"/>
          <p:cNvCxnSpPr/>
          <p:nvPr/>
        </p:nvCxnSpPr>
        <p:spPr>
          <a:xfrm>
            <a:off x="7076953" y="3135623"/>
            <a:ext cx="0" cy="477000"/>
          </a:xfrm>
          <a:prstGeom prst="straightConnector1">
            <a:avLst/>
          </a:prstGeom>
          <a:noFill/>
          <a:ln cap="sq" cmpd="sng" w="12700">
            <a:solidFill>
              <a:srgbClr val="454034"/>
            </a:solidFill>
            <a:prstDash val="solid"/>
            <a:round/>
            <a:headEnd len="med" w="med" type="diamond"/>
            <a:tailEnd len="sm" w="sm" type="none"/>
          </a:ln>
        </p:spPr>
      </p:cxnSp>
      <p:sp>
        <p:nvSpPr>
          <p:cNvPr id="1813" name="Google Shape;1813;p151"/>
          <p:cNvSpPr txBox="1"/>
          <p:nvPr/>
        </p:nvSpPr>
        <p:spPr>
          <a:xfrm>
            <a:off x="1448801" y="3642125"/>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november</a:t>
            </a:r>
            <a:endParaRPr b="1" i="0" sz="1000" u="none" cap="none" strike="noStrike">
              <a:solidFill>
                <a:schemeClr val="lt1"/>
              </a:solidFill>
              <a:latin typeface="Arial"/>
              <a:ea typeface="Arial"/>
              <a:cs typeface="Arial"/>
              <a:sym typeface="Arial"/>
            </a:endParaRPr>
          </a:p>
        </p:txBody>
      </p:sp>
      <p:sp>
        <p:nvSpPr>
          <p:cNvPr id="1822" name="Google Shape;1822;p151"/>
          <p:cNvSpPr txBox="1"/>
          <p:nvPr/>
        </p:nvSpPr>
        <p:spPr>
          <a:xfrm>
            <a:off x="2263600" y="363795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december</a:t>
            </a:r>
            <a:endParaRPr b="1" i="0" sz="1000" u="none" cap="none" strike="noStrike">
              <a:solidFill>
                <a:schemeClr val="dk1"/>
              </a:solidFill>
              <a:latin typeface="Arial"/>
              <a:ea typeface="Arial"/>
              <a:cs typeface="Arial"/>
              <a:sym typeface="Arial"/>
            </a:endParaRPr>
          </a:p>
        </p:txBody>
      </p:sp>
      <p:sp>
        <p:nvSpPr>
          <p:cNvPr id="1810" name="Google Shape;1810;p151"/>
          <p:cNvSpPr txBox="1"/>
          <p:nvPr/>
        </p:nvSpPr>
        <p:spPr>
          <a:xfrm>
            <a:off x="3078412" y="3642113"/>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januari</a:t>
            </a:r>
            <a:endParaRPr b="1" i="0" sz="1000" u="none" cap="none" strike="noStrike">
              <a:solidFill>
                <a:schemeClr val="lt1"/>
              </a:solidFill>
              <a:latin typeface="Arial"/>
              <a:ea typeface="Arial"/>
              <a:cs typeface="Arial"/>
              <a:sym typeface="Arial"/>
            </a:endParaRPr>
          </a:p>
        </p:txBody>
      </p:sp>
      <p:sp>
        <p:nvSpPr>
          <p:cNvPr id="1823" name="Google Shape;1823;p151"/>
          <p:cNvSpPr txBox="1"/>
          <p:nvPr/>
        </p:nvSpPr>
        <p:spPr>
          <a:xfrm>
            <a:off x="3893200" y="3635938"/>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februari</a:t>
            </a:r>
            <a:endParaRPr b="0" i="0" sz="1400" u="none" cap="none" strike="noStrike">
              <a:solidFill>
                <a:srgbClr val="000000"/>
              </a:solidFill>
              <a:latin typeface="Arial"/>
              <a:ea typeface="Arial"/>
              <a:cs typeface="Arial"/>
              <a:sym typeface="Arial"/>
            </a:endParaRPr>
          </a:p>
        </p:txBody>
      </p:sp>
      <p:sp>
        <p:nvSpPr>
          <p:cNvPr id="1824" name="Google Shape;1824;p151"/>
          <p:cNvSpPr txBox="1"/>
          <p:nvPr/>
        </p:nvSpPr>
        <p:spPr>
          <a:xfrm>
            <a:off x="4708000" y="3640400"/>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maart</a:t>
            </a:r>
            <a:endParaRPr b="1" i="0" sz="1000" u="none" cap="none" strike="noStrike">
              <a:solidFill>
                <a:schemeClr val="lt1"/>
              </a:solidFill>
              <a:latin typeface="Arial"/>
              <a:ea typeface="Arial"/>
              <a:cs typeface="Arial"/>
              <a:sym typeface="Arial"/>
            </a:endParaRPr>
          </a:p>
        </p:txBody>
      </p:sp>
      <p:sp>
        <p:nvSpPr>
          <p:cNvPr id="1825" name="Google Shape;1825;p151"/>
          <p:cNvSpPr txBox="1"/>
          <p:nvPr/>
        </p:nvSpPr>
        <p:spPr>
          <a:xfrm>
            <a:off x="5496275" y="36404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april</a:t>
            </a:r>
            <a:endParaRPr b="1" i="0" sz="1000" u="none" cap="none" strike="noStrike">
              <a:solidFill>
                <a:schemeClr val="dk1"/>
              </a:solidFill>
              <a:latin typeface="Arial"/>
              <a:ea typeface="Arial"/>
              <a:cs typeface="Arial"/>
              <a:sym typeface="Arial"/>
            </a:endParaRPr>
          </a:p>
        </p:txBody>
      </p:sp>
      <p:sp>
        <p:nvSpPr>
          <p:cNvPr id="1826" name="Google Shape;1826;p151"/>
          <p:cNvSpPr txBox="1"/>
          <p:nvPr/>
        </p:nvSpPr>
        <p:spPr>
          <a:xfrm>
            <a:off x="6311074" y="3648288"/>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mei</a:t>
            </a:r>
            <a:endParaRPr b="1" i="0" sz="1000" u="none" cap="none" strike="noStrike">
              <a:solidFill>
                <a:schemeClr val="lt1"/>
              </a:solidFill>
              <a:latin typeface="Arial"/>
              <a:ea typeface="Arial"/>
              <a:cs typeface="Arial"/>
              <a:sym typeface="Arial"/>
            </a:endParaRPr>
          </a:p>
        </p:txBody>
      </p:sp>
      <p:sp>
        <p:nvSpPr>
          <p:cNvPr id="1820" name="Google Shape;1820;p151"/>
          <p:cNvSpPr txBox="1"/>
          <p:nvPr/>
        </p:nvSpPr>
        <p:spPr>
          <a:xfrm>
            <a:off x="628676" y="2760580"/>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1814" name="Google Shape;1814;p151"/>
          <p:cNvSpPr txBox="1"/>
          <p:nvPr/>
        </p:nvSpPr>
        <p:spPr>
          <a:xfrm>
            <a:off x="1301791" y="41228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1805" name="Google Shape;1805;p151"/>
          <p:cNvSpPr txBox="1"/>
          <p:nvPr/>
        </p:nvSpPr>
        <p:spPr>
          <a:xfrm>
            <a:off x="2140913" y="2807721"/>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1811" name="Google Shape;1811;p151"/>
          <p:cNvSpPr txBox="1"/>
          <p:nvPr/>
        </p:nvSpPr>
        <p:spPr>
          <a:xfrm>
            <a:off x="2931398" y="4122855"/>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1807" name="Google Shape;1807;p151"/>
          <p:cNvSpPr txBox="1"/>
          <p:nvPr/>
        </p:nvSpPr>
        <p:spPr>
          <a:xfrm>
            <a:off x="3719649" y="2790919"/>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
        <p:nvSpPr>
          <p:cNvPr id="1816" name="Google Shape;1816;p151"/>
          <p:cNvSpPr txBox="1"/>
          <p:nvPr/>
        </p:nvSpPr>
        <p:spPr>
          <a:xfrm>
            <a:off x="4340489" y="415381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1827" name="Google Shape;1827;p151"/>
          <p:cNvSpPr txBox="1"/>
          <p:nvPr/>
        </p:nvSpPr>
        <p:spPr>
          <a:xfrm>
            <a:off x="6522545" y="27584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1828" name="Google Shape;1828;p151"/>
          <p:cNvSpPr/>
          <p:nvPr/>
        </p:nvSpPr>
        <p:spPr>
          <a:xfrm rot="-5400000">
            <a:off x="5870675" y="2928475"/>
            <a:ext cx="221100" cy="21729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29" name="Google Shape;1829;p151"/>
          <p:cNvSpPr txBox="1"/>
          <p:nvPr/>
        </p:nvSpPr>
        <p:spPr>
          <a:xfrm>
            <a:off x="5325270" y="4152905"/>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1808" name="Google Shape;1808;p151"/>
          <p:cNvSpPr/>
          <p:nvPr/>
        </p:nvSpPr>
        <p:spPr>
          <a:xfrm>
            <a:off x="634000" y="3428925"/>
            <a:ext cx="7280100" cy="219000"/>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1830" name="Google Shape;1830;p151"/>
          <p:cNvSpPr txBox="1"/>
          <p:nvPr/>
        </p:nvSpPr>
        <p:spPr>
          <a:xfrm>
            <a:off x="7099350" y="36483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juni</a:t>
            </a:r>
            <a:endParaRPr b="0" i="0" sz="1400" u="none" cap="none" strike="noStrike">
              <a:solidFill>
                <a:srgbClr val="000000"/>
              </a:solidFill>
              <a:latin typeface="Arial"/>
              <a:ea typeface="Arial"/>
              <a:cs typeface="Arial"/>
              <a:sym typeface="Arial"/>
            </a:endParaRPr>
          </a:p>
        </p:txBody>
      </p:sp>
      <p:sp>
        <p:nvSpPr>
          <p:cNvPr id="1831" name="Google Shape;1831;p151"/>
          <p:cNvSpPr/>
          <p:nvPr/>
        </p:nvSpPr>
        <p:spPr>
          <a:xfrm>
            <a:off x="1094512" y="2278234"/>
            <a:ext cx="179100" cy="3516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32" name="Google Shape;1832;p151"/>
          <p:cNvSpPr txBox="1"/>
          <p:nvPr/>
        </p:nvSpPr>
        <p:spPr>
          <a:xfrm>
            <a:off x="628651" y="208624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1833" name="Google Shape;1833;p151"/>
          <p:cNvSpPr txBox="1"/>
          <p:nvPr/>
        </p:nvSpPr>
        <p:spPr>
          <a:xfrm>
            <a:off x="628650" y="1127907"/>
            <a:ext cx="7886700" cy="842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Startdatum: 26 oktober 2021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Duur: 9 maanden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34" name="Google Shape;1834;p151"/>
          <p:cNvPicPr preferRelativeResize="0"/>
          <p:nvPr/>
        </p:nvPicPr>
        <p:blipFill rotWithShape="1">
          <a:blip r:embed="rId3">
            <a:alphaModFix/>
          </a:blip>
          <a:srcRect b="7011" l="0" r="0" t="5887"/>
          <a:stretch/>
        </p:blipFill>
        <p:spPr>
          <a:xfrm>
            <a:off x="284175" y="0"/>
            <a:ext cx="8859827" cy="5143501"/>
          </a:xfrm>
          <a:prstGeom prst="rect">
            <a:avLst/>
          </a:prstGeom>
          <a:noFill/>
          <a:ln>
            <a:noFill/>
          </a:ln>
        </p:spPr>
      </p:pic>
      <p:sp>
        <p:nvSpPr>
          <p:cNvPr id="1835" name="Google Shape;1835;p151"/>
          <p:cNvSpPr/>
          <p:nvPr/>
        </p:nvSpPr>
        <p:spPr>
          <a:xfrm>
            <a:off x="149275" y="2368225"/>
            <a:ext cx="1938000" cy="75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36" name="Google Shape;1836;p151"/>
          <p:cNvSpPr txBox="1"/>
          <p:nvPr/>
        </p:nvSpPr>
        <p:spPr>
          <a:xfrm>
            <a:off x="284175" y="2460925"/>
            <a:ext cx="1803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Proxima Nova"/>
                <a:ea typeface="Proxima Nova"/>
                <a:cs typeface="Proxima Nova"/>
                <a:sym typeface="Proxima Nova"/>
              </a:rPr>
              <a:t>Pauze</a:t>
            </a:r>
            <a:endParaRPr b="1" i="0" sz="25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52"/>
          <p:cNvSpPr txBox="1"/>
          <p:nvPr>
            <p:ph type="title"/>
          </p:nvPr>
        </p:nvSpPr>
        <p:spPr>
          <a:xfrm>
            <a:off x="309775" y="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Arial"/>
                <a:ea typeface="Arial"/>
                <a:cs typeface="Arial"/>
                <a:sym typeface="Arial"/>
              </a:rPr>
              <a:t>Volledige applicatieprofiel</a:t>
            </a:r>
            <a:endParaRPr b="1" sz="2300">
              <a:latin typeface="Arial"/>
              <a:ea typeface="Arial"/>
              <a:cs typeface="Arial"/>
              <a:sym typeface="Arial"/>
            </a:endParaRPr>
          </a:p>
        </p:txBody>
      </p:sp>
      <p:pic>
        <p:nvPicPr>
          <p:cNvPr id="1842" name="Google Shape;1842;p152"/>
          <p:cNvPicPr preferRelativeResize="0"/>
          <p:nvPr/>
        </p:nvPicPr>
        <p:blipFill>
          <a:blip r:embed="rId3">
            <a:alphaModFix/>
          </a:blip>
          <a:stretch>
            <a:fillRect/>
          </a:stretch>
        </p:blipFill>
        <p:spPr>
          <a:xfrm>
            <a:off x="2063750" y="456550"/>
            <a:ext cx="5497626" cy="4686949"/>
          </a:xfrm>
          <a:prstGeom prst="rect">
            <a:avLst/>
          </a:prstGeom>
          <a:noFill/>
          <a:ln>
            <a:noFill/>
          </a:ln>
        </p:spPr>
      </p:pic>
      <p:sp>
        <p:nvSpPr>
          <p:cNvPr id="1843" name="Google Shape;1843;p152"/>
          <p:cNvSpPr/>
          <p:nvPr/>
        </p:nvSpPr>
        <p:spPr>
          <a:xfrm>
            <a:off x="458850" y="4166000"/>
            <a:ext cx="1567800" cy="8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pic>
        <p:nvPicPr>
          <p:cNvPr id="1848" name="Google Shape;1848;p153"/>
          <p:cNvPicPr preferRelativeResize="0"/>
          <p:nvPr/>
        </p:nvPicPr>
        <p:blipFill>
          <a:blip r:embed="rId3">
            <a:alphaModFix/>
          </a:blip>
          <a:stretch>
            <a:fillRect/>
          </a:stretch>
        </p:blipFill>
        <p:spPr>
          <a:xfrm>
            <a:off x="3581625" y="1334745"/>
            <a:ext cx="5313749" cy="2670270"/>
          </a:xfrm>
          <a:prstGeom prst="rect">
            <a:avLst/>
          </a:prstGeom>
          <a:noFill/>
          <a:ln>
            <a:noFill/>
          </a:ln>
        </p:spPr>
      </p:pic>
      <p:sp>
        <p:nvSpPr>
          <p:cNvPr id="1849" name="Google Shape;1849;p15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Gebruik van bestaande standaarden</a:t>
            </a:r>
            <a:endParaRPr/>
          </a:p>
        </p:txBody>
      </p:sp>
      <p:sp>
        <p:nvSpPr>
          <p:cNvPr id="1850" name="Google Shape;1850;p153"/>
          <p:cNvSpPr/>
          <p:nvPr/>
        </p:nvSpPr>
        <p:spPr>
          <a:xfrm>
            <a:off x="3781800" y="2856700"/>
            <a:ext cx="525600" cy="214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53"/>
          <p:cNvSpPr txBox="1"/>
          <p:nvPr/>
        </p:nvSpPr>
        <p:spPr>
          <a:xfrm>
            <a:off x="525450" y="1169325"/>
            <a:ext cx="3000000" cy="70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100"/>
              <a:t>OSLO Perceel</a:t>
            </a:r>
            <a:endParaRPr sz="1100"/>
          </a:p>
          <a:p>
            <a:pPr indent="0" lvl="0" marL="0" rtl="0" algn="just">
              <a:lnSpc>
                <a:spcPct val="115000"/>
              </a:lnSpc>
              <a:spcBef>
                <a:spcPts val="1200"/>
              </a:spcBef>
              <a:spcAft>
                <a:spcPts val="0"/>
              </a:spcAft>
              <a:buNone/>
            </a:pPr>
            <a:r>
              <a:rPr lang="en" sz="1100"/>
              <a:t>OSLO Generiek</a:t>
            </a:r>
            <a:endParaRPr sz="1100"/>
          </a:p>
        </p:txBody>
      </p:sp>
      <p:sp>
        <p:nvSpPr>
          <p:cNvPr id="1852" name="Google Shape;1852;p153"/>
          <p:cNvSpPr/>
          <p:nvPr/>
        </p:nvSpPr>
        <p:spPr>
          <a:xfrm>
            <a:off x="8115600" y="1625175"/>
            <a:ext cx="525600" cy="214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15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Gebruik van bestaande standaarden</a:t>
            </a:r>
            <a:endParaRPr/>
          </a:p>
        </p:txBody>
      </p:sp>
      <p:sp>
        <p:nvSpPr>
          <p:cNvPr id="1858" name="Google Shape;1858;p154"/>
          <p:cNvSpPr txBox="1"/>
          <p:nvPr/>
        </p:nvSpPr>
        <p:spPr>
          <a:xfrm>
            <a:off x="525450" y="1169325"/>
            <a:ext cx="3000000" cy="1051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100"/>
              <a:t>OSLO Gebouw</a:t>
            </a:r>
            <a:endParaRPr sz="1100"/>
          </a:p>
          <a:p>
            <a:pPr indent="0" lvl="0" marL="0" rtl="0" algn="just">
              <a:lnSpc>
                <a:spcPct val="115000"/>
              </a:lnSpc>
              <a:spcBef>
                <a:spcPts val="1200"/>
              </a:spcBef>
              <a:spcAft>
                <a:spcPts val="0"/>
              </a:spcAft>
              <a:buNone/>
            </a:pPr>
            <a:r>
              <a:rPr lang="en" sz="1100"/>
              <a:t>OSLO Logies</a:t>
            </a:r>
            <a:endParaRPr sz="1100"/>
          </a:p>
          <a:p>
            <a:pPr indent="0" lvl="0" marL="0" rtl="0" algn="just">
              <a:lnSpc>
                <a:spcPct val="115000"/>
              </a:lnSpc>
              <a:spcBef>
                <a:spcPts val="1200"/>
              </a:spcBef>
              <a:spcAft>
                <a:spcPts val="0"/>
              </a:spcAft>
              <a:buNone/>
            </a:pPr>
            <a:r>
              <a:rPr lang="en" sz="1100"/>
              <a:t>OSLO Cultureel Erfgoed - Object</a:t>
            </a:r>
            <a:endParaRPr sz="1100"/>
          </a:p>
        </p:txBody>
      </p:sp>
      <p:pic>
        <p:nvPicPr>
          <p:cNvPr id="1859" name="Google Shape;1859;p154"/>
          <p:cNvPicPr preferRelativeResize="0"/>
          <p:nvPr/>
        </p:nvPicPr>
        <p:blipFill>
          <a:blip r:embed="rId3">
            <a:alphaModFix/>
          </a:blip>
          <a:stretch>
            <a:fillRect/>
          </a:stretch>
        </p:blipFill>
        <p:spPr>
          <a:xfrm>
            <a:off x="3455825" y="1169320"/>
            <a:ext cx="5313751" cy="3669018"/>
          </a:xfrm>
          <a:prstGeom prst="rect">
            <a:avLst/>
          </a:prstGeom>
          <a:noFill/>
          <a:ln>
            <a:noFill/>
          </a:ln>
        </p:spPr>
      </p:pic>
      <p:sp>
        <p:nvSpPr>
          <p:cNvPr id="1860" name="Google Shape;1860;p154"/>
          <p:cNvSpPr/>
          <p:nvPr/>
        </p:nvSpPr>
        <p:spPr>
          <a:xfrm>
            <a:off x="3796600" y="2679075"/>
            <a:ext cx="1073100" cy="214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54"/>
          <p:cNvSpPr/>
          <p:nvPr/>
        </p:nvSpPr>
        <p:spPr>
          <a:xfrm>
            <a:off x="3919400" y="3996400"/>
            <a:ext cx="652500" cy="167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4"/>
          <p:cNvSpPr/>
          <p:nvPr/>
        </p:nvSpPr>
        <p:spPr>
          <a:xfrm>
            <a:off x="8008975" y="3996400"/>
            <a:ext cx="652500" cy="214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4"/>
          <p:cNvSpPr/>
          <p:nvPr/>
        </p:nvSpPr>
        <p:spPr>
          <a:xfrm>
            <a:off x="8117075" y="2914275"/>
            <a:ext cx="467700" cy="214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descr="Amazon.com : Neewer 12''X11''/30cm X 27cm Wooden Director's Film Movie  Slateboard Clapper Board : Camera &amp; Photo" id="672" name="Google Shape;672;p119"/>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673" name="Google Shape;673;p11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5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
                <a:solidFill>
                  <a:srgbClr val="4C4C4C"/>
                </a:solidFill>
              </a:rPr>
              <a:t>Oefening op sneuvelmodel</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1869" name="Google Shape;1869;p155"/>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0" name="Google Shape;1870;p155"/>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pic>
        <p:nvPicPr>
          <p:cNvPr id="1875" name="Google Shape;1875;p156"/>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1876" name="Google Shape;1876;p156"/>
          <p:cNvSpPr txBox="1"/>
          <p:nvPr/>
        </p:nvSpPr>
        <p:spPr>
          <a:xfrm>
            <a:off x="3910050" y="3825175"/>
            <a:ext cx="13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MURAL link</a:t>
            </a:r>
            <a:endParaRPr/>
          </a:p>
        </p:txBody>
      </p:sp>
      <p:sp>
        <p:nvSpPr>
          <p:cNvPr id="1877" name="Google Shape;1877;p156"/>
          <p:cNvSpPr txBox="1"/>
          <p:nvPr/>
        </p:nvSpPr>
        <p:spPr>
          <a:xfrm>
            <a:off x="436950" y="257275"/>
            <a:ext cx="8458800" cy="579000"/>
          </a:xfrm>
          <a:prstGeom prst="rect">
            <a:avLst/>
          </a:prstGeom>
          <a:noFill/>
          <a:ln cap="flat" cmpd="sng" w="9525">
            <a:solidFill>
              <a:schemeClr val="lt1"/>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Brainstorm - Mural</a:t>
            </a:r>
            <a:endParaRPr sz="2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57"/>
          <p:cNvSpPr txBox="1"/>
          <p:nvPr/>
        </p:nvSpPr>
        <p:spPr>
          <a:xfrm>
            <a:off x="436950" y="257275"/>
            <a:ext cx="8458800" cy="579000"/>
          </a:xfrm>
          <a:prstGeom prst="rect">
            <a:avLst/>
          </a:prstGeom>
          <a:noFill/>
          <a:ln cap="flat" cmpd="sng" w="9525">
            <a:solidFill>
              <a:schemeClr val="lt1"/>
            </a:solidFill>
            <a:prstDash val="solid"/>
            <a:round/>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Specifieke vragen of opmerkingen?</a:t>
            </a:r>
            <a:endParaRPr sz="2200"/>
          </a:p>
        </p:txBody>
      </p:sp>
      <p:sp>
        <p:nvSpPr>
          <p:cNvPr id="1883" name="Google Shape;1883;p157"/>
          <p:cNvSpPr txBox="1"/>
          <p:nvPr/>
        </p:nvSpPr>
        <p:spPr>
          <a:xfrm>
            <a:off x="858475" y="1692725"/>
            <a:ext cx="4529400" cy="140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1200"/>
              <a:t>Welke vragen en/of opmerkingen hebben jullie?</a:t>
            </a:r>
            <a:endParaRPr b="1" sz="1200"/>
          </a:p>
          <a:p>
            <a:pPr indent="0" lvl="0" marL="0" marR="0" rtl="0" algn="l">
              <a:lnSpc>
                <a:spcPct val="100000"/>
              </a:lnSpc>
              <a:spcBef>
                <a:spcPts val="0"/>
              </a:spcBef>
              <a:spcAft>
                <a:spcPts val="0"/>
              </a:spcAft>
              <a:buNone/>
            </a:pPr>
            <a:r>
              <a:t/>
            </a:r>
            <a:endParaRPr b="1" sz="1200"/>
          </a:p>
          <a:p>
            <a:pPr indent="-304800" lvl="0" marL="457200" marR="0" rtl="0" algn="l">
              <a:lnSpc>
                <a:spcPct val="100000"/>
              </a:lnSpc>
              <a:spcBef>
                <a:spcPts val="0"/>
              </a:spcBef>
              <a:spcAft>
                <a:spcPts val="0"/>
              </a:spcAft>
              <a:buSzPts val="1200"/>
              <a:buChar char="●"/>
            </a:pPr>
            <a:r>
              <a:rPr lang="en" sz="1200"/>
              <a:t>Over het sneuvelmodel</a:t>
            </a:r>
            <a:endParaRPr sz="1200"/>
          </a:p>
          <a:p>
            <a:pPr indent="-304800" lvl="0" marL="457200" marR="0" rtl="0" algn="l">
              <a:lnSpc>
                <a:spcPct val="100000"/>
              </a:lnSpc>
              <a:spcBef>
                <a:spcPts val="0"/>
              </a:spcBef>
              <a:spcAft>
                <a:spcPts val="0"/>
              </a:spcAft>
              <a:buSzPts val="1200"/>
              <a:buChar char="●"/>
            </a:pPr>
            <a:r>
              <a:rPr lang="en" sz="1200"/>
              <a:t>Andere zaken die eventueel toegevoegd kunnen worden?</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rPr b="1" lang="en" sz="1200"/>
              <a:t>Noteer ze op een post-it in de Mural, in de ruimte voor algemene opmerkingen. </a:t>
            </a:r>
            <a:endParaRPr b="1" sz="1200"/>
          </a:p>
          <a:p>
            <a:pPr indent="0" lvl="0" marL="0" marR="0" rtl="0" algn="l">
              <a:lnSpc>
                <a:spcPct val="100000"/>
              </a:lnSpc>
              <a:spcBef>
                <a:spcPts val="0"/>
              </a:spcBef>
              <a:spcAft>
                <a:spcPts val="0"/>
              </a:spcAft>
              <a:buNone/>
            </a:pPr>
            <a:r>
              <a:t/>
            </a:r>
            <a:endParaRPr b="1" sz="1200"/>
          </a:p>
          <a:p>
            <a:pPr indent="0" lvl="0" marL="0" marR="0" rtl="0" algn="l">
              <a:lnSpc>
                <a:spcPct val="100000"/>
              </a:lnSpc>
              <a:spcBef>
                <a:spcPts val="0"/>
              </a:spcBef>
              <a:spcAft>
                <a:spcPts val="0"/>
              </a:spcAft>
              <a:buNone/>
            </a:pPr>
            <a:r>
              <a:rPr b="1" lang="en" sz="1200"/>
              <a:t>Specifieke opmerkingen kan je bij in het model bij de klasse zelf plaatsen.</a:t>
            </a:r>
            <a:endParaRPr sz="1000"/>
          </a:p>
        </p:txBody>
      </p:sp>
      <p:pic>
        <p:nvPicPr>
          <p:cNvPr descr="Afbeelding met ketting, tafel, mobiele telefoon, telefoon&#10;&#10;Beschrijving is gegenereerd met zeer hoge betrouwbaarheid" id="1884" name="Google Shape;1884;p157"/>
          <p:cNvPicPr preferRelativeResize="0"/>
          <p:nvPr/>
        </p:nvPicPr>
        <p:blipFill rotWithShape="1">
          <a:blip r:embed="rId3">
            <a:alphaModFix/>
          </a:blip>
          <a:srcRect b="0" l="0" r="0" t="0"/>
          <a:stretch/>
        </p:blipFill>
        <p:spPr>
          <a:xfrm>
            <a:off x="5321275" y="1339525"/>
            <a:ext cx="3634476" cy="2109200"/>
          </a:xfrm>
          <a:prstGeom prst="rect">
            <a:avLst/>
          </a:prstGeom>
          <a:noFill/>
          <a:ln>
            <a:noFill/>
          </a:ln>
        </p:spPr>
      </p:pic>
      <p:pic>
        <p:nvPicPr>
          <p:cNvPr id="1885" name="Google Shape;1885;p157"/>
          <p:cNvPicPr preferRelativeResize="0"/>
          <p:nvPr/>
        </p:nvPicPr>
        <p:blipFill rotWithShape="1">
          <a:blip r:embed="rId4">
            <a:alphaModFix/>
          </a:blip>
          <a:srcRect b="0" l="14447" r="18730" t="0"/>
          <a:stretch/>
        </p:blipFill>
        <p:spPr>
          <a:xfrm>
            <a:off x="3834188" y="3532150"/>
            <a:ext cx="1475626" cy="1464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58"/>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
                <a:solidFill>
                  <a:srgbClr val="4C4C4C"/>
                </a:solidFill>
              </a:rPr>
              <a:t>Q&amp;A</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1891" name="Google Shape;1891;p158"/>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2" name="Google Shape;1892;p158"/>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pic>
        <p:nvPicPr>
          <p:cNvPr id="1897" name="Google Shape;1897;p159"/>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1898" name="Google Shape;1898;p159"/>
          <p:cNvSpPr txBox="1"/>
          <p:nvPr/>
        </p:nvSpPr>
        <p:spPr>
          <a:xfrm>
            <a:off x="645459" y="486450"/>
            <a:ext cx="193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Waarom doen we ... ?</a:t>
            </a:r>
            <a:endParaRPr/>
          </a:p>
        </p:txBody>
      </p:sp>
      <p:sp>
        <p:nvSpPr>
          <p:cNvPr id="1899" name="Google Shape;1899;p159"/>
          <p:cNvSpPr txBox="1"/>
          <p:nvPr/>
        </p:nvSpPr>
        <p:spPr>
          <a:xfrm>
            <a:off x="2041712" y="948116"/>
            <a:ext cx="263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Moeten we niet ... toevoegen ?</a:t>
            </a:r>
            <a:endParaRPr/>
          </a:p>
        </p:txBody>
      </p:sp>
      <p:sp>
        <p:nvSpPr>
          <p:cNvPr id="1900" name="Google Shape;1900;p159"/>
          <p:cNvSpPr txBox="1"/>
          <p:nvPr/>
        </p:nvSpPr>
        <p:spPr>
          <a:xfrm>
            <a:off x="4769224" y="486449"/>
            <a:ext cx="2223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Kunnen we niet beter ... ?</a:t>
            </a:r>
            <a:endParaRPr/>
          </a:p>
        </p:txBody>
      </p:sp>
      <p:sp>
        <p:nvSpPr>
          <p:cNvPr id="1901" name="Google Shape;1901;p159"/>
          <p:cNvSpPr txBox="1"/>
          <p:nvPr/>
        </p:nvSpPr>
        <p:spPr>
          <a:xfrm>
            <a:off x="6313045" y="948115"/>
            <a:ext cx="173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Hoe zit het met ...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60"/>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
                <a:solidFill>
                  <a:srgbClr val="4C4C4C"/>
                </a:solidFill>
              </a:rPr>
              <a:t>Volgende stappen</a:t>
            </a:r>
            <a:endParaRPr>
              <a:solidFill>
                <a:srgbClr val="4C4C4C"/>
              </a:solidFill>
            </a:endParaRPr>
          </a:p>
          <a:p>
            <a:pPr indent="0" lvl="0" marL="0" rtl="0" algn="r">
              <a:lnSpc>
                <a:spcPct val="102702"/>
              </a:lnSpc>
              <a:spcBef>
                <a:spcPts val="0"/>
              </a:spcBef>
              <a:spcAft>
                <a:spcPts val="0"/>
              </a:spcAft>
              <a:buSzPts val="3700"/>
              <a:buNone/>
            </a:pPr>
            <a:r>
              <a:t/>
            </a:r>
            <a:endParaRPr/>
          </a:p>
        </p:txBody>
      </p:sp>
      <p:sp>
        <p:nvSpPr>
          <p:cNvPr id="1907" name="Google Shape;1907;p160"/>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8" name="Google Shape;1908;p160"/>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grpSp>
        <p:nvGrpSpPr>
          <p:cNvPr id="1913" name="Google Shape;1913;p161"/>
          <p:cNvGrpSpPr/>
          <p:nvPr/>
        </p:nvGrpSpPr>
        <p:grpSpPr>
          <a:xfrm>
            <a:off x="632954" y="1261047"/>
            <a:ext cx="478299" cy="478299"/>
            <a:chOff x="4640263" y="1219200"/>
            <a:chExt cx="123825" cy="123825"/>
          </a:xfrm>
        </p:grpSpPr>
        <p:sp>
          <p:nvSpPr>
            <p:cNvPr id="1914" name="Google Shape;1914;p161"/>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15" name="Google Shape;1915;p161"/>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16" name="Google Shape;1916;p161"/>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17" name="Google Shape;1917;p161"/>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18" name="Google Shape;1918;p161"/>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919" name="Google Shape;1919;p161"/>
          <p:cNvGrpSpPr/>
          <p:nvPr/>
        </p:nvGrpSpPr>
        <p:grpSpPr>
          <a:xfrm>
            <a:off x="630430" y="1988262"/>
            <a:ext cx="470610" cy="478327"/>
            <a:chOff x="6215424" y="4028218"/>
            <a:chExt cx="202814" cy="206140"/>
          </a:xfrm>
        </p:grpSpPr>
        <p:sp>
          <p:nvSpPr>
            <p:cNvPr id="1920" name="Google Shape;1920;p161"/>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1921" name="Google Shape;1921;p161"/>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1922" name="Google Shape;1922;p161"/>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1923" name="Google Shape;1923;p161"/>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1924" name="Google Shape;1924;p161"/>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1925" name="Google Shape;1925;p161"/>
          <p:cNvGrpSpPr/>
          <p:nvPr/>
        </p:nvGrpSpPr>
        <p:grpSpPr>
          <a:xfrm>
            <a:off x="632537" y="3442712"/>
            <a:ext cx="479163" cy="478593"/>
            <a:chOff x="4148138" y="53975"/>
            <a:chExt cx="1335088" cy="1333500"/>
          </a:xfrm>
        </p:grpSpPr>
        <p:sp>
          <p:nvSpPr>
            <p:cNvPr id="1926" name="Google Shape;1926;p161"/>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27" name="Google Shape;1927;p161"/>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928" name="Google Shape;1928;p161"/>
          <p:cNvGrpSpPr/>
          <p:nvPr/>
        </p:nvGrpSpPr>
        <p:grpSpPr>
          <a:xfrm>
            <a:off x="636286" y="2718823"/>
            <a:ext cx="471655" cy="471655"/>
            <a:chOff x="4287838" y="1854201"/>
            <a:chExt cx="149225" cy="149225"/>
          </a:xfrm>
        </p:grpSpPr>
        <p:sp>
          <p:nvSpPr>
            <p:cNvPr id="1929" name="Google Shape;1929;p161"/>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1930" name="Google Shape;1930;p161"/>
            <p:cNvCxnSpPr/>
            <p:nvPr/>
          </p:nvCxnSpPr>
          <p:spPr>
            <a:xfrm>
              <a:off x="4375150" y="1884363"/>
              <a:ext cx="0" cy="0"/>
            </a:xfrm>
            <a:prstGeom prst="straightConnector1">
              <a:avLst/>
            </a:prstGeom>
            <a:noFill/>
            <a:ln>
              <a:noFill/>
            </a:ln>
          </p:spPr>
        </p:cxnSp>
        <p:cxnSp>
          <p:nvCxnSpPr>
            <p:cNvPr id="1931" name="Google Shape;1931;p161"/>
            <p:cNvCxnSpPr/>
            <p:nvPr/>
          </p:nvCxnSpPr>
          <p:spPr>
            <a:xfrm>
              <a:off x="4375150" y="1884363"/>
              <a:ext cx="0" cy="0"/>
            </a:xfrm>
            <a:prstGeom prst="straightConnector1">
              <a:avLst/>
            </a:prstGeom>
            <a:noFill/>
            <a:ln>
              <a:noFill/>
            </a:ln>
          </p:spPr>
        </p:cxnSp>
        <p:sp>
          <p:nvSpPr>
            <p:cNvPr id="1932" name="Google Shape;1932;p161"/>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1933" name="Google Shape;1933;p161"/>
          <p:cNvSpPr txBox="1"/>
          <p:nvPr/>
        </p:nvSpPr>
        <p:spPr>
          <a:xfrm>
            <a:off x="1267626" y="126105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Verwerken van alle input uit de</a:t>
            </a:r>
            <a:r>
              <a:rPr lang="en" sz="1600"/>
              <a:t> thematische </a:t>
            </a:r>
            <a:r>
              <a:rPr b="0" i="0" lang="en" sz="1600" u="none" cap="none" strike="noStrike">
                <a:solidFill>
                  <a:srgbClr val="000000"/>
                </a:solidFill>
                <a:latin typeface="Arial"/>
                <a:ea typeface="Arial"/>
                <a:cs typeface="Arial"/>
                <a:sym typeface="Arial"/>
              </a:rPr>
              <a:t>werkgroep en verdere inco</a:t>
            </a:r>
            <a:r>
              <a:rPr lang="en" sz="1600"/>
              <a:t>rporering van (feitelijke) internationale standaarden</a:t>
            </a:r>
            <a:r>
              <a:rPr b="0" i="0" lang="en" sz="1600" u="none" cap="none" strike="noStrike">
                <a:solidFill>
                  <a:srgbClr val="000000"/>
                </a:solidFill>
                <a:latin typeface="Arial"/>
                <a:ea typeface="Arial"/>
                <a:cs typeface="Arial"/>
                <a:sym typeface="Arial"/>
              </a:rPr>
              <a:t>.</a:t>
            </a:r>
            <a:endParaRPr/>
          </a:p>
        </p:txBody>
      </p:sp>
      <p:sp>
        <p:nvSpPr>
          <p:cNvPr id="1934" name="Google Shape;1934;p161"/>
          <p:cNvSpPr txBox="1"/>
          <p:nvPr/>
        </p:nvSpPr>
        <p:spPr>
          <a:xfrm>
            <a:off x="1267622" y="195974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Rondsturen van een</a:t>
            </a:r>
            <a:r>
              <a:rPr lang="en" sz="1600"/>
              <a:t> verslag v</a:t>
            </a:r>
            <a:r>
              <a:rPr b="0" i="0" lang="en" sz="1600" u="none" cap="none" strike="noStrike">
                <a:solidFill>
                  <a:srgbClr val="000000"/>
                </a:solidFill>
                <a:latin typeface="Arial"/>
                <a:ea typeface="Arial"/>
                <a:cs typeface="Arial"/>
                <a:sym typeface="Arial"/>
              </a:rPr>
              <a:t>an deze werkgroep. Feedback is zeker welkom!</a:t>
            </a:r>
            <a:endParaRPr/>
          </a:p>
        </p:txBody>
      </p:sp>
      <p:sp>
        <p:nvSpPr>
          <p:cNvPr id="1935" name="Google Shape;1935;p161"/>
          <p:cNvSpPr txBox="1"/>
          <p:nvPr/>
        </p:nvSpPr>
        <p:spPr>
          <a:xfrm>
            <a:off x="1267574" y="274970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Feedback capteren via GitHub.</a:t>
            </a:r>
            <a:endParaRPr/>
          </a:p>
        </p:txBody>
      </p:sp>
      <p:sp>
        <p:nvSpPr>
          <p:cNvPr id="1936" name="Google Shape;1936;p161"/>
          <p:cNvSpPr txBox="1"/>
          <p:nvPr/>
        </p:nvSpPr>
        <p:spPr>
          <a:xfrm>
            <a:off x="1267624" y="3442699"/>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600"/>
              <a:t>Itereren op deze e</a:t>
            </a:r>
            <a:r>
              <a:rPr lang="en" sz="1600"/>
              <a:t>erste</a:t>
            </a:r>
            <a:r>
              <a:rPr b="0" i="0" lang="en" sz="1600" u="none" cap="none" strike="noStrike">
                <a:solidFill>
                  <a:srgbClr val="000000"/>
                </a:solidFill>
                <a:latin typeface="Arial"/>
                <a:ea typeface="Arial"/>
                <a:cs typeface="Arial"/>
                <a:sym typeface="Arial"/>
              </a:rPr>
              <a:t> versie van </a:t>
            </a:r>
            <a:r>
              <a:rPr lang="en" sz="1600"/>
              <a:t>het </a:t>
            </a:r>
            <a:r>
              <a:rPr b="0" i="0" lang="en" sz="1600" u="none" cap="none" strike="noStrike">
                <a:solidFill>
                  <a:srgbClr val="000000"/>
                </a:solidFill>
                <a:latin typeface="Arial"/>
                <a:ea typeface="Arial"/>
                <a:cs typeface="Arial"/>
                <a:sym typeface="Arial"/>
              </a:rPr>
              <a:t>semantisch model a.d.h.v. </a:t>
            </a:r>
            <a:r>
              <a:rPr lang="en" sz="1600"/>
              <a:t>de </a:t>
            </a:r>
            <a:r>
              <a:rPr b="0" i="0" lang="en" sz="1600" u="none" cap="none" strike="noStrike">
                <a:solidFill>
                  <a:srgbClr val="000000"/>
                </a:solidFill>
                <a:latin typeface="Arial"/>
                <a:ea typeface="Arial"/>
                <a:cs typeface="Arial"/>
                <a:sym typeface="Arial"/>
              </a:rPr>
              <a:t>gecapteerde feedback</a:t>
            </a:r>
            <a:r>
              <a:rPr lang="en" sz="1600"/>
              <a:t>.</a:t>
            </a:r>
            <a:endParaRPr/>
          </a:p>
        </p:txBody>
      </p:sp>
      <p:sp>
        <p:nvSpPr>
          <p:cNvPr id="1937" name="Google Shape;1937;p16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Volgende stappen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62"/>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62"/>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1944" name="Google Shape;1944;p162"/>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dk1"/>
                </a:solidFill>
                <a:latin typeface="Arial"/>
                <a:ea typeface="Arial"/>
                <a:cs typeface="Arial"/>
                <a:sym typeface="Arial"/>
              </a:rPr>
              <a:t>Feedback kan gegeven worden via mail naar onderstaande contacten:</a:t>
            </a:r>
            <a:endParaRPr sz="1300"/>
          </a:p>
          <a:p>
            <a:pPr indent="-279400" lvl="0" marL="285750" marR="0" rtl="0" algn="l">
              <a:lnSpc>
                <a:spcPct val="100000"/>
              </a:lnSpc>
              <a:spcBef>
                <a:spcPts val="0"/>
              </a:spcBef>
              <a:spcAft>
                <a:spcPts val="0"/>
              </a:spcAft>
              <a:buClr>
                <a:schemeClr val="dk1"/>
              </a:buClr>
              <a:buSzPts val="1300"/>
              <a:buFont typeface="Arial"/>
              <a:buChar char="•"/>
            </a:pPr>
            <a:r>
              <a:rPr lang="en" sz="1300" u="sng">
                <a:solidFill>
                  <a:schemeClr val="hlink"/>
                </a:solidFill>
                <a:hlinkClick r:id="rId3"/>
              </a:rPr>
              <a:t>laurens.vercauteren@vlaanderen.be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4"/>
              </a:rPr>
              <a:t>jitse.decock@vlaanderen.be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5"/>
              </a:rPr>
              <a:t>eva.derore@vlaanderen.be</a:t>
            </a:r>
            <a:r>
              <a:rPr lang="en" sz="1300">
                <a:solidFill>
                  <a:schemeClr val="dk1"/>
                </a:solidFill>
              </a:rPr>
              <a:t> </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6"/>
              </a:rPr>
              <a:t>oslo@vlaanderen.be</a:t>
            </a:r>
            <a:r>
              <a:rPr lang="en" sz="1300">
                <a:solidFill>
                  <a:schemeClr val="dk1"/>
                </a:solidFill>
              </a:rPr>
              <a:t> </a:t>
            </a:r>
            <a:endParaRPr sz="1300">
              <a:solidFill>
                <a:schemeClr val="dk1"/>
              </a:solidFill>
            </a:endParaRPr>
          </a:p>
          <a:p>
            <a:pPr indent="0" lvl="0" marL="457200" marR="0" rtl="0" algn="l">
              <a:lnSpc>
                <a:spcPct val="100000"/>
              </a:lnSpc>
              <a:spcBef>
                <a:spcPts val="0"/>
              </a:spcBef>
              <a:spcAft>
                <a:spcPts val="0"/>
              </a:spcAft>
              <a:buNone/>
            </a:pPr>
            <a:r>
              <a:t/>
            </a:r>
            <a:endParaRPr sz="1300">
              <a:solidFill>
                <a:schemeClr val="dk1"/>
              </a:solidFill>
            </a:endParaRPr>
          </a:p>
        </p:txBody>
      </p:sp>
      <p:sp>
        <p:nvSpPr>
          <p:cNvPr id="1945" name="Google Shape;1945;p162"/>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46" name="Google Shape;1946;p162"/>
          <p:cNvPicPr preferRelativeResize="0"/>
          <p:nvPr/>
        </p:nvPicPr>
        <p:blipFill rotWithShape="1">
          <a:blip r:embed="rId7">
            <a:alphaModFix/>
          </a:blip>
          <a:srcRect b="0" l="0" r="0" t="0"/>
          <a:stretch/>
        </p:blipFill>
        <p:spPr>
          <a:xfrm>
            <a:off x="6044652" y="1522121"/>
            <a:ext cx="1577413" cy="548455"/>
          </a:xfrm>
          <a:prstGeom prst="rect">
            <a:avLst/>
          </a:prstGeom>
          <a:noFill/>
          <a:ln>
            <a:noFill/>
          </a:ln>
        </p:spPr>
      </p:pic>
      <p:sp>
        <p:nvSpPr>
          <p:cNvPr id="1947" name="Google Shape;1947;p162"/>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Feedback kan gegeven worden via GitHub op onderstaande </a:t>
            </a:r>
            <a:r>
              <a:rPr b="0" i="0" lang="en" sz="1500" u="none" cap="none" strike="noStrike">
                <a:solidFill>
                  <a:schemeClr val="lt1"/>
                </a:solidFill>
                <a:latin typeface="Arial"/>
                <a:ea typeface="Arial"/>
                <a:cs typeface="Arial"/>
                <a:sym typeface="Arial"/>
              </a:rPr>
              <a:t>link</a:t>
            </a:r>
            <a:r>
              <a:rPr b="0" i="0" lang="en" sz="1500" u="none" cap="none" strike="noStrike">
                <a:solidFill>
                  <a:schemeClr val="lt1"/>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rPr lang="en" sz="1500" u="sng">
                <a:solidFill>
                  <a:schemeClr val="hlink"/>
                </a:solidFill>
                <a:hlinkClick r:id="rId8"/>
              </a:rPr>
              <a:t>https://github.com/Informatievlaanderen/OSLOthema-cultuurandjeugdinfrastructuur</a:t>
            </a:r>
            <a:r>
              <a:rPr lang="en" sz="1500">
                <a:solidFill>
                  <a:schemeClr val="lt1"/>
                </a:solidFill>
              </a:rPr>
              <a:t> </a:t>
            </a:r>
            <a:endParaRPr sz="1500">
              <a:solidFill>
                <a:schemeClr val="lt1"/>
              </a:solidFill>
            </a:endParaRPr>
          </a:p>
        </p:txBody>
      </p:sp>
      <p:sp>
        <p:nvSpPr>
          <p:cNvPr id="1948" name="Google Shape;1948;p16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Feedback</a:t>
            </a:r>
            <a:endParaRPr/>
          </a:p>
        </p:txBody>
      </p:sp>
      <p:sp>
        <p:nvSpPr>
          <p:cNvPr id="1949" name="Google Shape;1949;p162"/>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63"/>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5" name="Google Shape;1955;p16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Roadmap </a:t>
            </a:r>
            <a:r>
              <a:rPr b="1" i="0" lang="en" sz="3200" u="none" cap="none" strike="noStrike">
                <a:solidFill>
                  <a:srgbClr val="000000"/>
                </a:solidFill>
                <a:latin typeface="Arial"/>
                <a:ea typeface="Arial"/>
                <a:cs typeface="Arial"/>
                <a:sym typeface="Arial"/>
              </a:rPr>
              <a:t>OSLO traj</a:t>
            </a:r>
            <a:r>
              <a:rPr b="1" i="0" lang="en" sz="3200" u="none" cap="none" strike="noStrike">
                <a:solidFill>
                  <a:srgbClr val="000000"/>
                </a:solidFill>
                <a:latin typeface="Arial"/>
                <a:ea typeface="Arial"/>
                <a:cs typeface="Arial"/>
                <a:sym typeface="Arial"/>
              </a:rPr>
              <a:t>ect </a:t>
            </a:r>
            <a:r>
              <a:rPr b="1" lang="en" sz="3200"/>
              <a:t>Cultuur- en Jeugdinfrastructuur</a:t>
            </a:r>
            <a:endParaRPr/>
          </a:p>
        </p:txBody>
      </p:sp>
      <p:sp>
        <p:nvSpPr>
          <p:cNvPr id="1956" name="Google Shape;1956;p163"/>
          <p:cNvSpPr/>
          <p:nvPr/>
        </p:nvSpPr>
        <p:spPr>
          <a:xfrm rot="5400000">
            <a:off x="8680127" y="2496910"/>
            <a:ext cx="321600" cy="1497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t" bIns="25700" lIns="51400" spcFirstLastPara="1" rIns="51400" wrap="square" tIns="2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cxnSp>
        <p:nvCxnSpPr>
          <p:cNvPr id="1957" name="Google Shape;1957;p163"/>
          <p:cNvCxnSpPr/>
          <p:nvPr/>
        </p:nvCxnSpPr>
        <p:spPr>
          <a:xfrm>
            <a:off x="2701901" y="2654519"/>
            <a:ext cx="0" cy="547500"/>
          </a:xfrm>
          <a:prstGeom prst="straightConnector1">
            <a:avLst/>
          </a:prstGeom>
          <a:noFill/>
          <a:ln cap="sq" cmpd="sng" w="12700">
            <a:solidFill>
              <a:srgbClr val="6B6B6B"/>
            </a:solidFill>
            <a:prstDash val="solid"/>
            <a:round/>
            <a:headEnd len="sm" w="sm" type="none"/>
            <a:tailEnd len="med" w="med" type="diamond"/>
          </a:ln>
        </p:spPr>
      </p:cxnSp>
      <p:sp>
        <p:nvSpPr>
          <p:cNvPr id="1958" name="Google Shape;1958;p163"/>
          <p:cNvSpPr txBox="1"/>
          <p:nvPr/>
        </p:nvSpPr>
        <p:spPr>
          <a:xfrm>
            <a:off x="469575" y="2475050"/>
            <a:ext cx="12066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latin typeface="Calibri"/>
                <a:ea typeface="Calibri"/>
                <a:cs typeface="Calibri"/>
                <a:sym typeface="Calibri"/>
              </a:rPr>
              <a:t>December</a:t>
            </a:r>
            <a:endParaRPr b="1" i="0" sz="900" u="none" cap="none" strike="noStrike">
              <a:solidFill>
                <a:schemeClr val="lt1"/>
              </a:solidFill>
              <a:latin typeface="Calibri"/>
              <a:ea typeface="Calibri"/>
              <a:cs typeface="Calibri"/>
              <a:sym typeface="Calibri"/>
            </a:endParaRPr>
          </a:p>
        </p:txBody>
      </p:sp>
      <p:sp>
        <p:nvSpPr>
          <p:cNvPr id="1959" name="Google Shape;1959;p163"/>
          <p:cNvSpPr txBox="1"/>
          <p:nvPr/>
        </p:nvSpPr>
        <p:spPr>
          <a:xfrm>
            <a:off x="1676175" y="2477775"/>
            <a:ext cx="1206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Januari</a:t>
            </a:r>
            <a:endParaRPr b="0" i="0" sz="900" u="none" cap="none" strike="noStrike">
              <a:solidFill>
                <a:srgbClr val="000000"/>
              </a:solidFill>
              <a:latin typeface="Arial"/>
              <a:ea typeface="Arial"/>
              <a:cs typeface="Arial"/>
              <a:sym typeface="Arial"/>
            </a:endParaRPr>
          </a:p>
        </p:txBody>
      </p:sp>
      <p:sp>
        <p:nvSpPr>
          <p:cNvPr id="1960" name="Google Shape;1960;p163"/>
          <p:cNvSpPr txBox="1"/>
          <p:nvPr/>
        </p:nvSpPr>
        <p:spPr>
          <a:xfrm>
            <a:off x="2882773" y="2477775"/>
            <a:ext cx="12066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Februari</a:t>
            </a:r>
            <a:endParaRPr b="0" i="0" sz="900" u="none" cap="none" strike="noStrike">
              <a:solidFill>
                <a:srgbClr val="000000"/>
              </a:solidFill>
              <a:latin typeface="Arial"/>
              <a:ea typeface="Arial"/>
              <a:cs typeface="Arial"/>
              <a:sym typeface="Arial"/>
            </a:endParaRPr>
          </a:p>
        </p:txBody>
      </p:sp>
      <p:sp>
        <p:nvSpPr>
          <p:cNvPr id="1961" name="Google Shape;1961;p163"/>
          <p:cNvSpPr txBox="1"/>
          <p:nvPr/>
        </p:nvSpPr>
        <p:spPr>
          <a:xfrm>
            <a:off x="7709175" y="2477775"/>
            <a:ext cx="1056900" cy="178500"/>
          </a:xfrm>
          <a:prstGeom prst="rect">
            <a:avLst/>
          </a:prstGeom>
          <a:solidFill>
            <a:schemeClr val="dk2"/>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Juni</a:t>
            </a:r>
            <a:endParaRPr b="1" i="0" sz="900" u="none" cap="none" strike="noStrike">
              <a:solidFill>
                <a:schemeClr val="lt1"/>
              </a:solidFill>
            </a:endParaRPr>
          </a:p>
        </p:txBody>
      </p:sp>
      <p:sp>
        <p:nvSpPr>
          <p:cNvPr id="1962" name="Google Shape;1962;p163"/>
          <p:cNvSpPr txBox="1"/>
          <p:nvPr/>
        </p:nvSpPr>
        <p:spPr>
          <a:xfrm>
            <a:off x="841886" y="1864365"/>
            <a:ext cx="909900" cy="4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7</a:t>
            </a:r>
            <a:endParaRPr b="0" i="0" sz="123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Business</a:t>
            </a:r>
            <a:r>
              <a:rPr b="1" i="0" lang="en" sz="750" u="none" cap="none" strike="noStrike">
                <a:solidFill>
                  <a:schemeClr val="dk1"/>
                </a:solidFill>
                <a:latin typeface="Calibri"/>
                <a:ea typeface="Calibri"/>
                <a:cs typeface="Calibri"/>
                <a:sym typeface="Calibri"/>
              </a:rPr>
              <a:t> werkgroep</a:t>
            </a:r>
            <a:endParaRPr b="0" i="0" sz="750" u="none" cap="none" strike="noStrike">
              <a:solidFill>
                <a:schemeClr val="dk1"/>
              </a:solidFill>
              <a:latin typeface="Calibri"/>
              <a:ea typeface="Calibri"/>
              <a:cs typeface="Calibri"/>
              <a:sym typeface="Calibri"/>
            </a:endParaRPr>
          </a:p>
        </p:txBody>
      </p:sp>
      <p:sp>
        <p:nvSpPr>
          <p:cNvPr id="1963" name="Google Shape;1963;p163"/>
          <p:cNvSpPr txBox="1"/>
          <p:nvPr/>
        </p:nvSpPr>
        <p:spPr>
          <a:xfrm>
            <a:off x="4096684" y="2853943"/>
            <a:ext cx="865200" cy="337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22</a:t>
            </a:r>
            <a:endParaRPr sz="1050"/>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3</a:t>
            </a:r>
            <a:endParaRPr b="1" i="0" sz="1800" u="none" cap="none" strike="noStrike">
              <a:solidFill>
                <a:schemeClr val="dk1"/>
              </a:solidFill>
              <a:latin typeface="Calibri"/>
              <a:ea typeface="Calibri"/>
              <a:cs typeface="Calibri"/>
              <a:sym typeface="Calibri"/>
            </a:endParaRPr>
          </a:p>
        </p:txBody>
      </p:sp>
      <p:sp>
        <p:nvSpPr>
          <p:cNvPr id="1964" name="Google Shape;1964;p163"/>
          <p:cNvSpPr txBox="1"/>
          <p:nvPr/>
        </p:nvSpPr>
        <p:spPr>
          <a:xfrm>
            <a:off x="1659532" y="2784320"/>
            <a:ext cx="909900" cy="60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26</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1</a:t>
            </a:r>
            <a:endParaRPr b="0" i="0" sz="750" u="none" cap="none" strike="noStrike">
              <a:solidFill>
                <a:schemeClr val="dk1"/>
              </a:solidFill>
              <a:latin typeface="Calibri"/>
              <a:ea typeface="Calibri"/>
              <a:cs typeface="Calibri"/>
              <a:sym typeface="Calibri"/>
            </a:endParaRPr>
          </a:p>
        </p:txBody>
      </p:sp>
      <p:sp>
        <p:nvSpPr>
          <p:cNvPr id="1965" name="Google Shape;1965;p163"/>
          <p:cNvSpPr txBox="1"/>
          <p:nvPr/>
        </p:nvSpPr>
        <p:spPr>
          <a:xfrm>
            <a:off x="4089363" y="2477775"/>
            <a:ext cx="1206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Maart</a:t>
            </a:r>
            <a:endParaRPr b="0" i="0" sz="900" u="none" cap="none" strike="noStrike">
              <a:solidFill>
                <a:srgbClr val="000000"/>
              </a:solidFill>
              <a:latin typeface="Arial"/>
              <a:ea typeface="Arial"/>
              <a:cs typeface="Arial"/>
              <a:sym typeface="Arial"/>
            </a:endParaRPr>
          </a:p>
        </p:txBody>
      </p:sp>
      <p:cxnSp>
        <p:nvCxnSpPr>
          <p:cNvPr id="1966" name="Google Shape;1966;p163"/>
          <p:cNvCxnSpPr/>
          <p:nvPr/>
        </p:nvCxnSpPr>
        <p:spPr>
          <a:xfrm>
            <a:off x="760516" y="1973793"/>
            <a:ext cx="0" cy="505200"/>
          </a:xfrm>
          <a:prstGeom prst="straightConnector1">
            <a:avLst/>
          </a:prstGeom>
          <a:noFill/>
          <a:ln cap="sq" cmpd="sng" w="12700">
            <a:solidFill>
              <a:srgbClr val="F0D70F"/>
            </a:solidFill>
            <a:prstDash val="solid"/>
            <a:round/>
            <a:headEnd len="med" w="med" type="diamond"/>
            <a:tailEnd len="sm" w="sm" type="none"/>
          </a:ln>
        </p:spPr>
      </p:cxnSp>
      <p:sp>
        <p:nvSpPr>
          <p:cNvPr id="1967" name="Google Shape;1967;p163"/>
          <p:cNvSpPr txBox="1"/>
          <p:nvPr/>
        </p:nvSpPr>
        <p:spPr>
          <a:xfrm>
            <a:off x="3924161" y="1973798"/>
            <a:ext cx="909900" cy="6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22</a:t>
            </a:r>
            <a:endParaRPr sz="1238">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2</a:t>
            </a:r>
            <a:endParaRPr b="0" i="0" sz="750" u="none" cap="none" strike="noStrike">
              <a:solidFill>
                <a:schemeClr val="dk1"/>
              </a:solidFill>
              <a:latin typeface="Calibri"/>
              <a:ea typeface="Calibri"/>
              <a:cs typeface="Calibri"/>
              <a:sym typeface="Calibri"/>
            </a:endParaRPr>
          </a:p>
        </p:txBody>
      </p:sp>
      <p:sp>
        <p:nvSpPr>
          <p:cNvPr id="1968" name="Google Shape;1968;p163"/>
          <p:cNvSpPr txBox="1"/>
          <p:nvPr/>
        </p:nvSpPr>
        <p:spPr>
          <a:xfrm>
            <a:off x="6965822" y="1973799"/>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10</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 4</a:t>
            </a:r>
            <a:endParaRPr b="1" i="0" sz="1050" u="none" cap="none" strike="noStrike">
              <a:solidFill>
                <a:srgbClr val="000000"/>
              </a:solidFill>
              <a:latin typeface="Arial"/>
              <a:ea typeface="Arial"/>
              <a:cs typeface="Arial"/>
              <a:sym typeface="Arial"/>
            </a:endParaRPr>
          </a:p>
        </p:txBody>
      </p:sp>
      <p:sp>
        <p:nvSpPr>
          <p:cNvPr id="1969" name="Google Shape;1969;p163"/>
          <p:cNvSpPr/>
          <p:nvPr/>
        </p:nvSpPr>
        <p:spPr>
          <a:xfrm rot="10800000">
            <a:off x="2251443" y="3296570"/>
            <a:ext cx="179100" cy="351600"/>
          </a:xfrm>
          <a:prstGeom prst="downArrow">
            <a:avLst>
              <a:gd fmla="val 50000" name="adj1"/>
              <a:gd fmla="val 50000" name="adj2"/>
            </a:avLst>
          </a:prstGeom>
          <a:solidFill>
            <a:srgbClr val="FFF200"/>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70" name="Google Shape;1970;p163"/>
          <p:cNvSpPr txBox="1"/>
          <p:nvPr/>
        </p:nvSpPr>
        <p:spPr>
          <a:xfrm>
            <a:off x="1725082" y="3721327"/>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373636"/>
                </a:solidFill>
                <a:latin typeface="Arial"/>
                <a:ea typeface="Arial"/>
                <a:cs typeface="Arial"/>
                <a:sym typeface="Arial"/>
              </a:rPr>
              <a:t>Vandaag</a:t>
            </a:r>
            <a:endParaRPr b="0" i="0" sz="500" u="none" cap="none" strike="noStrike">
              <a:solidFill>
                <a:srgbClr val="373636"/>
              </a:solidFill>
              <a:latin typeface="Arial"/>
              <a:ea typeface="Arial"/>
              <a:cs typeface="Arial"/>
              <a:sym typeface="Arial"/>
            </a:endParaRPr>
          </a:p>
        </p:txBody>
      </p:sp>
      <p:sp>
        <p:nvSpPr>
          <p:cNvPr id="1971" name="Google Shape;1971;p163"/>
          <p:cNvSpPr txBox="1"/>
          <p:nvPr/>
        </p:nvSpPr>
        <p:spPr>
          <a:xfrm>
            <a:off x="536175" y="4288450"/>
            <a:ext cx="51384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Vergeet niet </a:t>
            </a:r>
            <a:r>
              <a:rPr b="1" lang="en" sz="1800"/>
              <a:t>in te schrijven</a:t>
            </a:r>
            <a:r>
              <a:rPr lang="en" sz="1800"/>
              <a:t>!</a:t>
            </a:r>
            <a:endParaRPr sz="1050"/>
          </a:p>
          <a:p>
            <a:pPr indent="0" lvl="0" marL="0" rtl="0" algn="l">
              <a:spcBef>
                <a:spcPts val="0"/>
              </a:spcBef>
              <a:spcAft>
                <a:spcPts val="0"/>
              </a:spcAft>
              <a:buNone/>
            </a:pPr>
            <a:r>
              <a:rPr lang="en" sz="1050" u="sng">
                <a:solidFill>
                  <a:schemeClr val="hlink"/>
                </a:solidFill>
                <a:hlinkClick r:id="rId3"/>
              </a:rPr>
              <a:t>https://overheid.vlaanderen.be/opleiding/oslo-traject-cultuur-en-jeugdinfrastructuur</a:t>
            </a:r>
            <a:r>
              <a:rPr lang="en" sz="1050"/>
              <a:t> </a:t>
            </a:r>
            <a:endParaRPr sz="1050"/>
          </a:p>
        </p:txBody>
      </p:sp>
      <p:sp>
        <p:nvSpPr>
          <p:cNvPr id="1972" name="Google Shape;1972;p163"/>
          <p:cNvSpPr txBox="1"/>
          <p:nvPr/>
        </p:nvSpPr>
        <p:spPr>
          <a:xfrm>
            <a:off x="5295974" y="2472338"/>
            <a:ext cx="12066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April</a:t>
            </a:r>
            <a:endParaRPr b="0" i="0" sz="900" u="none" cap="none" strike="noStrike">
              <a:solidFill>
                <a:srgbClr val="000000"/>
              </a:solidFill>
              <a:latin typeface="Arial"/>
              <a:ea typeface="Arial"/>
              <a:cs typeface="Arial"/>
              <a:sym typeface="Arial"/>
            </a:endParaRPr>
          </a:p>
        </p:txBody>
      </p:sp>
      <p:cxnSp>
        <p:nvCxnSpPr>
          <p:cNvPr id="1973" name="Google Shape;1973;p163"/>
          <p:cNvCxnSpPr/>
          <p:nvPr/>
        </p:nvCxnSpPr>
        <p:spPr>
          <a:xfrm>
            <a:off x="3828754" y="197379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1974" name="Google Shape;1974;p163"/>
          <p:cNvCxnSpPr/>
          <p:nvPr/>
        </p:nvCxnSpPr>
        <p:spPr>
          <a:xfrm>
            <a:off x="5047313" y="2654531"/>
            <a:ext cx="0" cy="547500"/>
          </a:xfrm>
          <a:prstGeom prst="straightConnector1">
            <a:avLst/>
          </a:prstGeom>
          <a:noFill/>
          <a:ln cap="sq" cmpd="sng" w="12700">
            <a:solidFill>
              <a:srgbClr val="6B6B6B"/>
            </a:solidFill>
            <a:prstDash val="solid"/>
            <a:round/>
            <a:headEnd len="sm" w="sm" type="none"/>
            <a:tailEnd len="med" w="med" type="diamond"/>
          </a:ln>
        </p:spPr>
      </p:cxnSp>
      <p:cxnSp>
        <p:nvCxnSpPr>
          <p:cNvPr id="1975" name="Google Shape;1975;p163"/>
          <p:cNvCxnSpPr/>
          <p:nvPr/>
        </p:nvCxnSpPr>
        <p:spPr>
          <a:xfrm rot="10800000">
            <a:off x="8192663" y="2666425"/>
            <a:ext cx="1500" cy="569400"/>
          </a:xfrm>
          <a:prstGeom prst="straightConnector1">
            <a:avLst/>
          </a:prstGeom>
          <a:noFill/>
          <a:ln cap="sq" cmpd="sng" w="12700">
            <a:solidFill>
              <a:srgbClr val="F0D70F"/>
            </a:solidFill>
            <a:prstDash val="solid"/>
            <a:round/>
            <a:headEnd len="med" w="med" type="diamond"/>
            <a:tailEnd len="sm" w="sm" type="none"/>
          </a:ln>
        </p:spPr>
      </p:cxnSp>
      <p:cxnSp>
        <p:nvCxnSpPr>
          <p:cNvPr id="1976" name="Google Shape;1976;p163"/>
          <p:cNvCxnSpPr/>
          <p:nvPr/>
        </p:nvCxnSpPr>
        <p:spPr>
          <a:xfrm>
            <a:off x="6896979" y="1973793"/>
            <a:ext cx="0" cy="505200"/>
          </a:xfrm>
          <a:prstGeom prst="straightConnector1">
            <a:avLst/>
          </a:prstGeom>
          <a:noFill/>
          <a:ln cap="sq" cmpd="sng" w="12700">
            <a:solidFill>
              <a:srgbClr val="6B6B6B"/>
            </a:solidFill>
            <a:prstDash val="solid"/>
            <a:round/>
            <a:headEnd len="med" w="med" type="diamond"/>
            <a:tailEnd len="sm" w="sm" type="none"/>
          </a:ln>
        </p:spPr>
      </p:cxnSp>
      <p:sp>
        <p:nvSpPr>
          <p:cNvPr id="1977" name="Google Shape;1977;p163"/>
          <p:cNvSpPr txBox="1"/>
          <p:nvPr/>
        </p:nvSpPr>
        <p:spPr>
          <a:xfrm>
            <a:off x="8297247" y="2760624"/>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Start publieke </a:t>
            </a:r>
            <a:endParaRPr b="1" sz="75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review</a:t>
            </a:r>
            <a:endParaRPr b="1" i="0" sz="1050" u="none" cap="none" strike="noStrike">
              <a:solidFill>
                <a:srgbClr val="000000"/>
              </a:solidFill>
              <a:latin typeface="Arial"/>
              <a:ea typeface="Arial"/>
              <a:cs typeface="Arial"/>
              <a:sym typeface="Arial"/>
            </a:endParaRPr>
          </a:p>
        </p:txBody>
      </p:sp>
      <p:sp>
        <p:nvSpPr>
          <p:cNvPr id="1978" name="Google Shape;1978;p163"/>
          <p:cNvSpPr/>
          <p:nvPr/>
        </p:nvSpPr>
        <p:spPr>
          <a:xfrm>
            <a:off x="3763950" y="1927300"/>
            <a:ext cx="714000" cy="474000"/>
          </a:xfrm>
          <a:prstGeom prst="rect">
            <a:avLst/>
          </a:prstGeom>
          <a:no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3"/>
          <p:cNvSpPr txBox="1"/>
          <p:nvPr/>
        </p:nvSpPr>
        <p:spPr>
          <a:xfrm>
            <a:off x="4273534" y="1522961"/>
            <a:ext cx="1317900" cy="23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373636"/>
                </a:solidFill>
              </a:rPr>
              <a:t>V</a:t>
            </a:r>
            <a:r>
              <a:rPr b="1" lang="en" sz="1050">
                <a:solidFill>
                  <a:srgbClr val="373636"/>
                </a:solidFill>
              </a:rPr>
              <a:t>olgende werkgroep</a:t>
            </a:r>
            <a:endParaRPr b="1" i="0" sz="500" u="none" cap="none" strike="noStrike">
              <a:solidFill>
                <a:srgbClr val="373636"/>
              </a:solidFill>
            </a:endParaRPr>
          </a:p>
        </p:txBody>
      </p:sp>
      <p:sp>
        <p:nvSpPr>
          <p:cNvPr id="1980" name="Google Shape;1980;p163"/>
          <p:cNvSpPr/>
          <p:nvPr/>
        </p:nvSpPr>
        <p:spPr>
          <a:xfrm>
            <a:off x="4014446" y="1499225"/>
            <a:ext cx="213000" cy="351600"/>
          </a:xfrm>
          <a:prstGeom prst="downArrow">
            <a:avLst>
              <a:gd fmla="val 50000" name="adj1"/>
              <a:gd fmla="val 50000" name="adj2"/>
            </a:avLst>
          </a:prstGeom>
          <a:solidFill>
            <a:srgbClr val="EA9999"/>
          </a:solidFill>
          <a:ln cap="flat" cmpd="sng" w="25400">
            <a:solidFill>
              <a:srgbClr val="66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81" name="Google Shape;1981;p163"/>
          <p:cNvSpPr txBox="1"/>
          <p:nvPr/>
        </p:nvSpPr>
        <p:spPr>
          <a:xfrm>
            <a:off x="6502575" y="2472350"/>
            <a:ext cx="1206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Mei</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64"/>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 sz="4800">
                <a:solidFill>
                  <a:srgbClr val="4C4C4C"/>
                </a:solidFill>
              </a:rPr>
              <a:t>Bedankt!</a:t>
            </a:r>
            <a:endParaRPr sz="4800"/>
          </a:p>
        </p:txBody>
      </p:sp>
      <p:sp>
        <p:nvSpPr>
          <p:cNvPr id="1987" name="Google Shape;1987;p164"/>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2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Agenda</a:t>
            </a:r>
            <a:endParaRPr sz="1200"/>
          </a:p>
        </p:txBody>
      </p:sp>
      <p:pic>
        <p:nvPicPr>
          <p:cNvPr id="679" name="Google Shape;679;p120"/>
          <p:cNvPicPr preferRelativeResize="0"/>
          <p:nvPr/>
        </p:nvPicPr>
        <p:blipFill rotWithShape="1">
          <a:blip r:embed="rId3">
            <a:alphaModFix amt="40000"/>
          </a:blip>
          <a:srcRect b="0" l="36146" r="27790" t="0"/>
          <a:stretch/>
        </p:blipFill>
        <p:spPr>
          <a:xfrm>
            <a:off x="6361550" y="2675"/>
            <a:ext cx="2782449" cy="5143501"/>
          </a:xfrm>
          <a:prstGeom prst="rect">
            <a:avLst/>
          </a:prstGeom>
          <a:noFill/>
          <a:ln>
            <a:noFill/>
          </a:ln>
        </p:spPr>
      </p:pic>
      <p:sp>
        <p:nvSpPr>
          <p:cNvPr id="680" name="Google Shape;680;p120"/>
          <p:cNvSpPr txBox="1"/>
          <p:nvPr/>
        </p:nvSpPr>
        <p:spPr>
          <a:xfrm>
            <a:off x="2420100" y="127415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Welkom	: Wie is wie			5 min</a:t>
            </a:r>
            <a:endParaRPr sz="1000">
              <a:solidFill>
                <a:srgbClr val="666666"/>
              </a:solidFill>
            </a:endParaRPr>
          </a:p>
        </p:txBody>
      </p:sp>
      <p:sp>
        <p:nvSpPr>
          <p:cNvPr id="681" name="Google Shape;681;p120"/>
          <p:cNvSpPr/>
          <p:nvPr/>
        </p:nvSpPr>
        <p:spPr>
          <a:xfrm>
            <a:off x="2229302" y="261641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682" name="Google Shape;682;p120"/>
          <p:cNvCxnSpPr>
            <a:endCxn id="683" idx="0"/>
          </p:cNvCxnSpPr>
          <p:nvPr/>
        </p:nvCxnSpPr>
        <p:spPr>
          <a:xfrm>
            <a:off x="2265302" y="1442674"/>
            <a:ext cx="4500" cy="1954200"/>
          </a:xfrm>
          <a:prstGeom prst="straightConnector1">
            <a:avLst/>
          </a:prstGeom>
          <a:noFill/>
          <a:ln cap="flat" cmpd="sng" w="28575">
            <a:solidFill>
              <a:srgbClr val="7D7D7D"/>
            </a:solidFill>
            <a:prstDash val="solid"/>
            <a:round/>
            <a:headEnd len="med" w="med" type="none"/>
            <a:tailEnd len="med" w="med" type="none"/>
          </a:ln>
        </p:spPr>
      </p:cxnSp>
      <p:sp>
        <p:nvSpPr>
          <p:cNvPr id="684" name="Google Shape;684;p120"/>
          <p:cNvSpPr/>
          <p:nvPr/>
        </p:nvSpPr>
        <p:spPr>
          <a:xfrm>
            <a:off x="2229302" y="1360838"/>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5" name="Google Shape;685;p120"/>
          <p:cNvSpPr/>
          <p:nvPr/>
        </p:nvSpPr>
        <p:spPr>
          <a:xfrm>
            <a:off x="2229302" y="219481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6" name="Google Shape;686;p120"/>
          <p:cNvSpPr/>
          <p:nvPr/>
        </p:nvSpPr>
        <p:spPr>
          <a:xfrm>
            <a:off x="2229302" y="2979885"/>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3" name="Google Shape;683;p120"/>
          <p:cNvSpPr/>
          <p:nvPr/>
        </p:nvSpPr>
        <p:spPr>
          <a:xfrm>
            <a:off x="2229302" y="339687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7" name="Google Shape;687;p120"/>
          <p:cNvSpPr/>
          <p:nvPr/>
        </p:nvSpPr>
        <p:spPr>
          <a:xfrm>
            <a:off x="2228843" y="261180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120"/>
          <p:cNvSpPr/>
          <p:nvPr/>
        </p:nvSpPr>
        <p:spPr>
          <a:xfrm>
            <a:off x="2229302" y="1777827"/>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9" name="Google Shape;689;p120"/>
          <p:cNvSpPr txBox="1"/>
          <p:nvPr/>
        </p:nvSpPr>
        <p:spPr>
          <a:xfrm>
            <a:off x="2420100" y="169112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Aanleiding van dit traject		5 min</a:t>
            </a:r>
            <a:endParaRPr sz="1000">
              <a:solidFill>
                <a:srgbClr val="666666"/>
              </a:solidFill>
            </a:endParaRPr>
          </a:p>
        </p:txBody>
      </p:sp>
      <p:sp>
        <p:nvSpPr>
          <p:cNvPr id="690" name="Google Shape;690;p120"/>
          <p:cNvSpPr txBox="1"/>
          <p:nvPr/>
        </p:nvSpPr>
        <p:spPr>
          <a:xfrm>
            <a:off x="2420100" y="21081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Terugblik business werkgroep &amp; UML	15 min</a:t>
            </a:r>
            <a:endParaRPr sz="1000">
              <a:solidFill>
                <a:srgbClr val="666666"/>
              </a:solidFill>
            </a:endParaRPr>
          </a:p>
        </p:txBody>
      </p:sp>
      <p:sp>
        <p:nvSpPr>
          <p:cNvPr id="691" name="Google Shape;691;p120"/>
          <p:cNvSpPr txBox="1"/>
          <p:nvPr/>
        </p:nvSpPr>
        <p:spPr>
          <a:xfrm>
            <a:off x="2420100" y="3310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Q&amp;A en volgende stappen		10 min</a:t>
            </a:r>
            <a:endParaRPr sz="1000">
              <a:solidFill>
                <a:srgbClr val="666666"/>
              </a:solidFill>
            </a:endParaRPr>
          </a:p>
        </p:txBody>
      </p:sp>
      <p:sp>
        <p:nvSpPr>
          <p:cNvPr id="692" name="Google Shape;692;p120"/>
          <p:cNvSpPr txBox="1"/>
          <p:nvPr/>
        </p:nvSpPr>
        <p:spPr>
          <a:xfrm>
            <a:off x="2420100" y="250065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Sneuvelmodel opbouwen aan</a:t>
            </a:r>
            <a:endParaRPr sz="1000">
              <a:solidFill>
                <a:srgbClr val="666666"/>
              </a:solidFill>
            </a:endParaRPr>
          </a:p>
          <a:p>
            <a:pPr indent="0" lvl="0" marL="0" rtl="0" algn="l">
              <a:spcBef>
                <a:spcPts val="0"/>
              </a:spcBef>
              <a:spcAft>
                <a:spcPts val="0"/>
              </a:spcAft>
              <a:buNone/>
            </a:pPr>
            <a:r>
              <a:rPr lang="en" sz="1000">
                <a:solidFill>
                  <a:srgbClr val="666666"/>
                </a:solidFill>
              </a:rPr>
              <a:t>de hand van storylines			60 min</a:t>
            </a:r>
            <a:endParaRPr sz="1000">
              <a:solidFill>
                <a:srgbClr val="666666"/>
              </a:solidFill>
            </a:endParaRPr>
          </a:p>
        </p:txBody>
      </p:sp>
      <p:sp>
        <p:nvSpPr>
          <p:cNvPr id="693" name="Google Shape;693;p120"/>
          <p:cNvSpPr txBox="1"/>
          <p:nvPr/>
        </p:nvSpPr>
        <p:spPr>
          <a:xfrm>
            <a:off x="2420100" y="294205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Brainstorm sneuvelmodel		60 min</a:t>
            </a:r>
            <a:endParaRPr sz="1000">
              <a:solidFill>
                <a:srgbClr val="666666"/>
              </a:solidFill>
            </a:endParaRPr>
          </a:p>
        </p:txBody>
      </p:sp>
      <p:sp>
        <p:nvSpPr>
          <p:cNvPr id="694" name="Google Shape;694;p120"/>
          <p:cNvSpPr/>
          <p:nvPr/>
        </p:nvSpPr>
        <p:spPr>
          <a:xfrm>
            <a:off x="649800" y="2686350"/>
            <a:ext cx="1579500" cy="300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         15 min. pauze</a:t>
            </a:r>
            <a:endParaRPr sz="1100"/>
          </a:p>
        </p:txBody>
      </p:sp>
      <p:pic>
        <p:nvPicPr>
          <p:cNvPr id="695" name="Google Shape;695;p120"/>
          <p:cNvPicPr preferRelativeResize="0"/>
          <p:nvPr/>
        </p:nvPicPr>
        <p:blipFill rotWithShape="1">
          <a:blip r:embed="rId4">
            <a:alphaModFix/>
          </a:blip>
          <a:srcRect b="0" l="21775" r="23125" t="0"/>
          <a:stretch/>
        </p:blipFill>
        <p:spPr>
          <a:xfrm>
            <a:off x="705800" y="2686350"/>
            <a:ext cx="314871" cy="30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2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Wie is wie?</a:t>
            </a:r>
            <a:endParaRPr b="0" i="0" sz="1400" u="none" cap="none" strike="noStrike">
              <a:solidFill>
                <a:srgbClr val="000000"/>
              </a:solidFill>
              <a:latin typeface="Arial"/>
              <a:ea typeface="Arial"/>
              <a:cs typeface="Arial"/>
              <a:sym typeface="Arial"/>
            </a:endParaRPr>
          </a:p>
        </p:txBody>
      </p:sp>
      <p:pic>
        <p:nvPicPr>
          <p:cNvPr id="701" name="Google Shape;701;p121"/>
          <p:cNvPicPr preferRelativeResize="0"/>
          <p:nvPr/>
        </p:nvPicPr>
        <p:blipFill rotWithShape="1">
          <a:blip r:embed="rId3">
            <a:alphaModFix/>
          </a:blip>
          <a:srcRect b="119" l="0" r="0" t="129"/>
          <a:stretch/>
        </p:blipFill>
        <p:spPr>
          <a:xfrm>
            <a:off x="1404425" y="1764472"/>
            <a:ext cx="1614549" cy="1614549"/>
          </a:xfrm>
          <a:prstGeom prst="rect">
            <a:avLst/>
          </a:prstGeom>
          <a:noFill/>
          <a:ln>
            <a:noFill/>
          </a:ln>
        </p:spPr>
      </p:pic>
      <p:pic>
        <p:nvPicPr>
          <p:cNvPr id="702" name="Google Shape;702;p121"/>
          <p:cNvPicPr preferRelativeResize="0"/>
          <p:nvPr/>
        </p:nvPicPr>
        <p:blipFill>
          <a:blip r:embed="rId4">
            <a:alphaModFix/>
          </a:blip>
          <a:stretch>
            <a:fillRect/>
          </a:stretch>
        </p:blipFill>
        <p:spPr>
          <a:xfrm>
            <a:off x="4000274" y="1357820"/>
            <a:ext cx="4255973" cy="2427855"/>
          </a:xfrm>
          <a:prstGeom prst="rect">
            <a:avLst/>
          </a:prstGeom>
          <a:noFill/>
          <a:ln>
            <a:noFill/>
          </a:ln>
        </p:spPr>
      </p:pic>
      <p:sp>
        <p:nvSpPr>
          <p:cNvPr id="703" name="Google Shape;703;p121"/>
          <p:cNvSpPr txBox="1"/>
          <p:nvPr/>
        </p:nvSpPr>
        <p:spPr>
          <a:xfrm>
            <a:off x="1578700" y="3385475"/>
            <a:ext cx="12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MURAL link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2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
                <a:solidFill>
                  <a:srgbClr val="4C4C4C"/>
                </a:solidFill>
              </a:rPr>
              <a:t>Aanleiding van dit traject </a:t>
            </a:r>
            <a:endParaRPr/>
          </a:p>
          <a:p>
            <a:pPr indent="0" lvl="0" marL="0" rtl="0" algn="r">
              <a:lnSpc>
                <a:spcPct val="102702"/>
              </a:lnSpc>
              <a:spcBef>
                <a:spcPts val="0"/>
              </a:spcBef>
              <a:spcAft>
                <a:spcPts val="0"/>
              </a:spcAft>
              <a:buSzPts val="3700"/>
              <a:buNone/>
            </a:pPr>
            <a:r>
              <a:t/>
            </a:r>
            <a:endParaRPr/>
          </a:p>
        </p:txBody>
      </p:sp>
      <p:sp>
        <p:nvSpPr>
          <p:cNvPr id="709" name="Google Shape;709;p122"/>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0" name="Google Shape;710;p122"/>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rmAutofit/>
          </a:bodyPr>
          <a:lstStyle/>
          <a:p>
            <a:pPr indent="0" lvl="0" marL="0" rtl="0" algn="r">
              <a:lnSpc>
                <a:spcPct val="90000"/>
              </a:lnSpc>
              <a:spcBef>
                <a:spcPts val="300"/>
              </a:spcBef>
              <a:spcAft>
                <a:spcPts val="0"/>
              </a:spcAft>
              <a:buSzPts val="1980"/>
              <a:buNone/>
            </a:pPr>
            <a:r>
              <a:t/>
            </a:r>
            <a:endParaRPr b="1">
              <a:solidFill>
                <a:srgbClr val="4C4C4C"/>
              </a:solidFill>
              <a:latin typeface="Arial"/>
              <a:ea typeface="Arial"/>
              <a:cs typeface="Arial"/>
              <a:sym typeface="Arial"/>
            </a:endParaRPr>
          </a:p>
          <a:p>
            <a:pPr indent="0" lvl="0" marL="0" rtl="0" algn="r">
              <a:lnSpc>
                <a:spcPct val="90000"/>
              </a:lnSpc>
              <a:spcBef>
                <a:spcPts val="300"/>
              </a:spcBef>
              <a:spcAft>
                <a:spcPts val="0"/>
              </a:spcAft>
              <a:buSzPts val="1980"/>
              <a:buNone/>
            </a:pPr>
            <a:r>
              <a:rPr lang="en" sz="1400">
                <a:solidFill>
                  <a:srgbClr val="4C4C4C"/>
                </a:solidFill>
              </a:rPr>
              <a:t>Digitaal Vlaanderen</a:t>
            </a:r>
            <a:endParaRPr sz="1400">
              <a:solidFill>
                <a:srgbClr val="4C4C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2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Kader voor digitale transformatie</a:t>
            </a:r>
            <a:endParaRPr sz="1200"/>
          </a:p>
        </p:txBody>
      </p:sp>
      <p:pic>
        <p:nvPicPr>
          <p:cNvPr id="717" name="Google Shape;717;p123"/>
          <p:cNvPicPr preferRelativeResize="0"/>
          <p:nvPr/>
        </p:nvPicPr>
        <p:blipFill>
          <a:blip r:embed="rId3">
            <a:alphaModFix/>
          </a:blip>
          <a:stretch>
            <a:fillRect/>
          </a:stretch>
        </p:blipFill>
        <p:spPr>
          <a:xfrm>
            <a:off x="1715463" y="1069825"/>
            <a:ext cx="5619375" cy="1417625"/>
          </a:xfrm>
          <a:prstGeom prst="rect">
            <a:avLst/>
          </a:prstGeom>
          <a:noFill/>
          <a:ln>
            <a:noFill/>
          </a:ln>
        </p:spPr>
      </p:pic>
      <p:sp>
        <p:nvSpPr>
          <p:cNvPr id="718" name="Google Shape;718;p123"/>
          <p:cNvSpPr txBox="1"/>
          <p:nvPr/>
        </p:nvSpPr>
        <p:spPr>
          <a:xfrm>
            <a:off x="1564575" y="2754450"/>
            <a:ext cx="4009800" cy="1369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Nood aan heldere doelstellingen</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Zeer divers sectorlandschap voor cultuur</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Zeer diverse tooling</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Nood aan standaardisering</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OSLO: </a:t>
            </a:r>
            <a:r>
              <a:rPr b="1" lang="en" sz="3000"/>
              <a:t>semantische oefening</a:t>
            </a:r>
            <a:endParaRPr sz="1200"/>
          </a:p>
        </p:txBody>
      </p:sp>
      <p:sp>
        <p:nvSpPr>
          <p:cNvPr id="725" name="Google Shape;725;p124"/>
          <p:cNvSpPr txBox="1"/>
          <p:nvPr/>
        </p:nvSpPr>
        <p:spPr>
          <a:xfrm>
            <a:off x="1309525" y="1209613"/>
            <a:ext cx="4966200" cy="289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t>Dit </a:t>
            </a:r>
            <a:r>
              <a:rPr b="1" lang="en" sz="1100"/>
              <a:t>OSLO trajec</a:t>
            </a:r>
            <a:r>
              <a:rPr lang="en" sz="1100"/>
              <a:t>t is een semantische oefening met als doel het ontwikkelen van een </a:t>
            </a:r>
            <a:r>
              <a:rPr b="1" lang="en" sz="1100"/>
              <a:t>standaard </a:t>
            </a:r>
            <a:r>
              <a:rPr lang="en" sz="1100"/>
              <a:t>voor het </a:t>
            </a:r>
            <a:r>
              <a:rPr b="1" lang="en" sz="1100"/>
              <a:t>uitwisselen </a:t>
            </a:r>
            <a:r>
              <a:rPr lang="en" sz="1100"/>
              <a:t>van </a:t>
            </a:r>
            <a:r>
              <a:rPr b="1" lang="en" sz="1100"/>
              <a:t>informatie </a:t>
            </a:r>
            <a:r>
              <a:rPr lang="en" sz="1100"/>
              <a:t>over </a:t>
            </a:r>
            <a:r>
              <a:rPr b="1" lang="en" sz="1100"/>
              <a:t>cultuur- en jeugdinfrastructuur</a:t>
            </a:r>
            <a:r>
              <a:rPr lang="en" sz="1100"/>
              <a:t>.</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lang="en" sz="1100"/>
              <a:t>Met de ontwikkeling van </a:t>
            </a:r>
            <a:r>
              <a:rPr b="1" lang="en" sz="1100"/>
              <a:t>deze standaard</a:t>
            </a:r>
            <a:r>
              <a:rPr lang="en" sz="1100"/>
              <a:t> worden zowel </a:t>
            </a:r>
            <a:r>
              <a:rPr b="1" lang="en" sz="1100"/>
              <a:t>initiatieven </a:t>
            </a:r>
            <a:r>
              <a:rPr lang="en" sz="1100"/>
              <a:t>van het Departement CJM zelf ondersteund, als wordt er voor </a:t>
            </a:r>
            <a:r>
              <a:rPr b="1" lang="en" sz="1100"/>
              <a:t>afstemming </a:t>
            </a:r>
            <a:r>
              <a:rPr lang="en" sz="1100"/>
              <a:t>gezorgd tussen verschillende initiatieven rond cultuur- en jeugdinfrastructuur.</a:t>
            </a:r>
            <a:endParaRPr sz="1100"/>
          </a:p>
          <a:p>
            <a:pPr indent="0" lvl="0" marL="0" rtl="0" algn="just">
              <a:spcBef>
                <a:spcPts val="0"/>
              </a:spcBef>
              <a:spcAft>
                <a:spcPts val="0"/>
              </a:spcAft>
              <a:buNone/>
            </a:pPr>
            <a:r>
              <a:t/>
            </a:r>
            <a:endParaRPr sz="1100"/>
          </a:p>
          <a:p>
            <a:pPr indent="-298450" lvl="0" marL="457200" rtl="0" algn="just">
              <a:spcBef>
                <a:spcPts val="0"/>
              </a:spcBef>
              <a:spcAft>
                <a:spcPts val="0"/>
              </a:spcAft>
              <a:buSzPts val="1100"/>
              <a:buChar char="●"/>
            </a:pPr>
            <a:r>
              <a:rPr lang="en" sz="1100"/>
              <a:t>Bestaande DCJM initiatieven zijn o.a.: het voorbereiden van de inventarisatie van de cultuur- en jeugdinfrastructuur, en het bouwen van een consistent cultuur- en jeugdinfrastructuurbeleid.</a:t>
            </a:r>
            <a:endParaRPr sz="1100"/>
          </a:p>
          <a:p>
            <a:pPr indent="0" lvl="0" marL="457200" rtl="0" algn="just">
              <a:spcBef>
                <a:spcPts val="0"/>
              </a:spcBef>
              <a:spcAft>
                <a:spcPts val="0"/>
              </a:spcAft>
              <a:buNone/>
            </a:pPr>
            <a:r>
              <a:t/>
            </a:r>
            <a:endParaRPr sz="1100"/>
          </a:p>
          <a:p>
            <a:pPr indent="-298450" lvl="0" marL="457200" rtl="0" algn="just">
              <a:spcBef>
                <a:spcPts val="0"/>
              </a:spcBef>
              <a:spcAft>
                <a:spcPts val="0"/>
              </a:spcAft>
              <a:buSzPts val="1100"/>
              <a:buChar char="●"/>
            </a:pPr>
            <a:r>
              <a:rPr lang="en" sz="1100"/>
              <a:t>Afstemming gebeurt via het uitwisselen van infrastructuurgegevens met andere beleidsdomeinen of partners, en via (internationale) benchmarking.</a:t>
            </a:r>
            <a:endParaRPr sz="1100"/>
          </a:p>
        </p:txBody>
      </p:sp>
      <p:pic>
        <p:nvPicPr>
          <p:cNvPr id="726" name="Google Shape;726;p124"/>
          <p:cNvPicPr preferRelativeResize="0"/>
          <p:nvPr/>
        </p:nvPicPr>
        <p:blipFill rotWithShape="1">
          <a:blip r:embed="rId3">
            <a:alphaModFix amt="33000"/>
          </a:blip>
          <a:srcRect b="0" l="42497" r="24919" t="0"/>
          <a:stretch/>
        </p:blipFill>
        <p:spPr>
          <a:xfrm>
            <a:off x="6608850" y="-21725"/>
            <a:ext cx="2535150" cy="5186976"/>
          </a:xfrm>
          <a:prstGeom prst="rect">
            <a:avLst/>
          </a:prstGeom>
          <a:noFill/>
          <a:ln>
            <a:noFill/>
          </a:ln>
        </p:spPr>
      </p:pic>
      <p:sp>
        <p:nvSpPr>
          <p:cNvPr id="727" name="Google Shape;727;p124"/>
          <p:cNvSpPr/>
          <p:nvPr/>
        </p:nvSpPr>
        <p:spPr>
          <a:xfrm>
            <a:off x="712113" y="1328647"/>
            <a:ext cx="457200" cy="458355"/>
          </a:xfrm>
          <a:custGeom>
            <a:rect b="b" l="l" r="r" t="t"/>
            <a:pathLst>
              <a:path extrusionOk="0" h="347" w="346">
                <a:moveTo>
                  <a:pt x="346" y="0"/>
                </a:moveTo>
                <a:cubicBezTo>
                  <a:pt x="0" y="0"/>
                  <a:pt x="0" y="0"/>
                  <a:pt x="0" y="0"/>
                </a:cubicBezTo>
                <a:cubicBezTo>
                  <a:pt x="0" y="347"/>
                  <a:pt x="0" y="347"/>
                  <a:pt x="0" y="347"/>
                </a:cubicBezTo>
                <a:cubicBezTo>
                  <a:pt x="346" y="347"/>
                  <a:pt x="346" y="347"/>
                  <a:pt x="346" y="347"/>
                </a:cubicBezTo>
                <a:cubicBezTo>
                  <a:pt x="346" y="347"/>
                  <a:pt x="346" y="347"/>
                  <a:pt x="346" y="347"/>
                </a:cubicBezTo>
                <a:cubicBezTo>
                  <a:pt x="346" y="0"/>
                  <a:pt x="346" y="0"/>
                  <a:pt x="346" y="0"/>
                </a:cubicBezTo>
                <a:close/>
                <a:moveTo>
                  <a:pt x="14" y="319"/>
                </a:moveTo>
                <a:cubicBezTo>
                  <a:pt x="68" y="265"/>
                  <a:pt x="68" y="265"/>
                  <a:pt x="68" y="265"/>
                </a:cubicBezTo>
                <a:cubicBezTo>
                  <a:pt x="68" y="265"/>
                  <a:pt x="68" y="265"/>
                  <a:pt x="68" y="265"/>
                </a:cubicBezTo>
                <a:cubicBezTo>
                  <a:pt x="103" y="231"/>
                  <a:pt x="103" y="231"/>
                  <a:pt x="103" y="231"/>
                </a:cubicBezTo>
                <a:cubicBezTo>
                  <a:pt x="104" y="229"/>
                  <a:pt x="107" y="228"/>
                  <a:pt x="109" y="228"/>
                </a:cubicBezTo>
                <a:cubicBezTo>
                  <a:pt x="189" y="228"/>
                  <a:pt x="189" y="228"/>
                  <a:pt x="189" y="228"/>
                </a:cubicBezTo>
                <a:cubicBezTo>
                  <a:pt x="194" y="228"/>
                  <a:pt x="198" y="232"/>
                  <a:pt x="198" y="237"/>
                </a:cubicBezTo>
                <a:cubicBezTo>
                  <a:pt x="198" y="242"/>
                  <a:pt x="194" y="246"/>
                  <a:pt x="189" y="246"/>
                </a:cubicBezTo>
                <a:cubicBezTo>
                  <a:pt x="116" y="246"/>
                  <a:pt x="116" y="246"/>
                  <a:pt x="116" y="246"/>
                </a:cubicBezTo>
                <a:cubicBezTo>
                  <a:pt x="116" y="261"/>
                  <a:pt x="116" y="261"/>
                  <a:pt x="116" y="261"/>
                </a:cubicBezTo>
                <a:cubicBezTo>
                  <a:pt x="189" y="261"/>
                  <a:pt x="189" y="261"/>
                  <a:pt x="189" y="261"/>
                </a:cubicBezTo>
                <a:cubicBezTo>
                  <a:pt x="195" y="261"/>
                  <a:pt x="208" y="259"/>
                  <a:pt x="214" y="252"/>
                </a:cubicBezTo>
                <a:cubicBezTo>
                  <a:pt x="280" y="186"/>
                  <a:pt x="280" y="186"/>
                  <a:pt x="280" y="186"/>
                </a:cubicBezTo>
                <a:cubicBezTo>
                  <a:pt x="284" y="183"/>
                  <a:pt x="289" y="182"/>
                  <a:pt x="293" y="185"/>
                </a:cubicBezTo>
                <a:cubicBezTo>
                  <a:pt x="295" y="187"/>
                  <a:pt x="296" y="189"/>
                  <a:pt x="296" y="192"/>
                </a:cubicBezTo>
                <a:cubicBezTo>
                  <a:pt x="296" y="194"/>
                  <a:pt x="295" y="197"/>
                  <a:pt x="293" y="198"/>
                </a:cubicBezTo>
                <a:cubicBezTo>
                  <a:pt x="208" y="284"/>
                  <a:pt x="208" y="284"/>
                  <a:pt x="208" y="284"/>
                </a:cubicBezTo>
                <a:cubicBezTo>
                  <a:pt x="206" y="285"/>
                  <a:pt x="204" y="286"/>
                  <a:pt x="202" y="286"/>
                </a:cubicBezTo>
                <a:cubicBezTo>
                  <a:pt x="125" y="286"/>
                  <a:pt x="125" y="286"/>
                  <a:pt x="125" y="286"/>
                </a:cubicBezTo>
                <a:cubicBezTo>
                  <a:pt x="79" y="332"/>
                  <a:pt x="79" y="332"/>
                  <a:pt x="79" y="332"/>
                </a:cubicBezTo>
                <a:cubicBezTo>
                  <a:pt x="14" y="332"/>
                  <a:pt x="14" y="332"/>
                  <a:pt x="14" y="332"/>
                </a:cubicBezTo>
                <a:lnTo>
                  <a:pt x="14" y="319"/>
                </a:lnTo>
                <a:close/>
                <a:moveTo>
                  <a:pt x="100" y="332"/>
                </a:moveTo>
                <a:cubicBezTo>
                  <a:pt x="131" y="301"/>
                  <a:pt x="131" y="301"/>
                  <a:pt x="131" y="301"/>
                </a:cubicBezTo>
                <a:cubicBezTo>
                  <a:pt x="202" y="301"/>
                  <a:pt x="202" y="301"/>
                  <a:pt x="202" y="301"/>
                </a:cubicBezTo>
                <a:cubicBezTo>
                  <a:pt x="208" y="301"/>
                  <a:pt x="214" y="299"/>
                  <a:pt x="218" y="294"/>
                </a:cubicBezTo>
                <a:cubicBezTo>
                  <a:pt x="304" y="209"/>
                  <a:pt x="304" y="209"/>
                  <a:pt x="304" y="209"/>
                </a:cubicBezTo>
                <a:cubicBezTo>
                  <a:pt x="308" y="204"/>
                  <a:pt x="311" y="198"/>
                  <a:pt x="311" y="191"/>
                </a:cubicBezTo>
                <a:cubicBezTo>
                  <a:pt x="310" y="185"/>
                  <a:pt x="308" y="179"/>
                  <a:pt x="303" y="174"/>
                </a:cubicBezTo>
                <a:cubicBezTo>
                  <a:pt x="293" y="166"/>
                  <a:pt x="279" y="167"/>
                  <a:pt x="269" y="176"/>
                </a:cubicBezTo>
                <a:cubicBezTo>
                  <a:pt x="212" y="233"/>
                  <a:pt x="212" y="233"/>
                  <a:pt x="212" y="233"/>
                </a:cubicBezTo>
                <a:cubicBezTo>
                  <a:pt x="210" y="222"/>
                  <a:pt x="200" y="214"/>
                  <a:pt x="189" y="214"/>
                </a:cubicBezTo>
                <a:cubicBezTo>
                  <a:pt x="109" y="214"/>
                  <a:pt x="109" y="214"/>
                  <a:pt x="109" y="214"/>
                </a:cubicBezTo>
                <a:cubicBezTo>
                  <a:pt x="103" y="214"/>
                  <a:pt x="97" y="216"/>
                  <a:pt x="92" y="220"/>
                </a:cubicBezTo>
                <a:cubicBezTo>
                  <a:pt x="60" y="253"/>
                  <a:pt x="60" y="253"/>
                  <a:pt x="60" y="253"/>
                </a:cubicBezTo>
                <a:cubicBezTo>
                  <a:pt x="60" y="253"/>
                  <a:pt x="60" y="253"/>
                  <a:pt x="60" y="253"/>
                </a:cubicBezTo>
                <a:cubicBezTo>
                  <a:pt x="14" y="298"/>
                  <a:pt x="14" y="298"/>
                  <a:pt x="14" y="298"/>
                </a:cubicBezTo>
                <a:cubicBezTo>
                  <a:pt x="14" y="15"/>
                  <a:pt x="14" y="15"/>
                  <a:pt x="14" y="15"/>
                </a:cubicBezTo>
                <a:cubicBezTo>
                  <a:pt x="331" y="15"/>
                  <a:pt x="331" y="15"/>
                  <a:pt x="331" y="15"/>
                </a:cubicBezTo>
                <a:cubicBezTo>
                  <a:pt x="331" y="332"/>
                  <a:pt x="331" y="332"/>
                  <a:pt x="331" y="332"/>
                </a:cubicBezTo>
                <a:lnTo>
                  <a:pt x="100" y="332"/>
                </a:lnTo>
                <a:close/>
                <a:moveTo>
                  <a:pt x="175" y="109"/>
                </a:moveTo>
                <a:cubicBezTo>
                  <a:pt x="216" y="109"/>
                  <a:pt x="216" y="109"/>
                  <a:pt x="216" y="109"/>
                </a:cubicBezTo>
                <a:cubicBezTo>
                  <a:pt x="216" y="124"/>
                  <a:pt x="216" y="124"/>
                  <a:pt x="216" y="124"/>
                </a:cubicBezTo>
                <a:cubicBezTo>
                  <a:pt x="175" y="124"/>
                  <a:pt x="175" y="124"/>
                  <a:pt x="175" y="124"/>
                </a:cubicBezTo>
                <a:cubicBezTo>
                  <a:pt x="175" y="165"/>
                  <a:pt x="175" y="165"/>
                  <a:pt x="175" y="165"/>
                </a:cubicBezTo>
                <a:cubicBezTo>
                  <a:pt x="160" y="165"/>
                  <a:pt x="160" y="165"/>
                  <a:pt x="160" y="165"/>
                </a:cubicBezTo>
                <a:cubicBezTo>
                  <a:pt x="160" y="124"/>
                  <a:pt x="160" y="124"/>
                  <a:pt x="160" y="124"/>
                </a:cubicBezTo>
                <a:cubicBezTo>
                  <a:pt x="120" y="124"/>
                  <a:pt x="120" y="124"/>
                  <a:pt x="120" y="124"/>
                </a:cubicBezTo>
                <a:cubicBezTo>
                  <a:pt x="120" y="109"/>
                  <a:pt x="120" y="109"/>
                  <a:pt x="120" y="109"/>
                </a:cubicBezTo>
                <a:cubicBezTo>
                  <a:pt x="160" y="109"/>
                  <a:pt x="160" y="109"/>
                  <a:pt x="160" y="109"/>
                </a:cubicBezTo>
                <a:cubicBezTo>
                  <a:pt x="160" y="69"/>
                  <a:pt x="160" y="69"/>
                  <a:pt x="160" y="69"/>
                </a:cubicBezTo>
                <a:cubicBezTo>
                  <a:pt x="175" y="69"/>
                  <a:pt x="175" y="69"/>
                  <a:pt x="175" y="69"/>
                </a:cubicBezTo>
                <a:lnTo>
                  <a:pt x="175" y="109"/>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800">
              <a:solidFill>
                <a:srgbClr val="D04A02"/>
              </a:solidFill>
              <a:latin typeface="Arial"/>
              <a:ea typeface="Arial"/>
              <a:cs typeface="Arial"/>
              <a:sym typeface="Arial"/>
            </a:endParaRPr>
          </a:p>
        </p:txBody>
      </p:sp>
      <p:sp>
        <p:nvSpPr>
          <p:cNvPr descr="Confirmed&#10;" id="728" name="Google Shape;728;p124"/>
          <p:cNvSpPr/>
          <p:nvPr/>
        </p:nvSpPr>
        <p:spPr>
          <a:xfrm>
            <a:off x="701013" y="2155288"/>
            <a:ext cx="479425" cy="479425"/>
          </a:xfrm>
          <a:custGeom>
            <a:rect b="b" l="l" r="r" t="t"/>
            <a:pathLst>
              <a:path extrusionOk="0" h="200" w="200">
                <a:moveTo>
                  <a:pt x="186" y="84"/>
                </a:moveTo>
                <a:cubicBezTo>
                  <a:pt x="187" y="89"/>
                  <a:pt x="188" y="95"/>
                  <a:pt x="188" y="100"/>
                </a:cubicBezTo>
                <a:cubicBezTo>
                  <a:pt x="188" y="148"/>
                  <a:pt x="149" y="188"/>
                  <a:pt x="100" y="188"/>
                </a:cubicBezTo>
                <a:cubicBezTo>
                  <a:pt x="52" y="188"/>
                  <a:pt x="13" y="148"/>
                  <a:pt x="13" y="100"/>
                </a:cubicBezTo>
                <a:cubicBezTo>
                  <a:pt x="13" y="52"/>
                  <a:pt x="52" y="13"/>
                  <a:pt x="100" y="13"/>
                </a:cubicBezTo>
                <a:cubicBezTo>
                  <a:pt x="115" y="13"/>
                  <a:pt x="129" y="16"/>
                  <a:pt x="141" y="23"/>
                </a:cubicBezTo>
                <a:cubicBezTo>
                  <a:pt x="150" y="14"/>
                  <a:pt x="150" y="14"/>
                  <a:pt x="150" y="14"/>
                </a:cubicBezTo>
                <a:cubicBezTo>
                  <a:pt x="136" y="5"/>
                  <a:pt x="119" y="0"/>
                  <a:pt x="100" y="0"/>
                </a:cubicBezTo>
                <a:cubicBezTo>
                  <a:pt x="45" y="0"/>
                  <a:pt x="0" y="45"/>
                  <a:pt x="0" y="100"/>
                </a:cubicBezTo>
                <a:cubicBezTo>
                  <a:pt x="0" y="155"/>
                  <a:pt x="45" y="200"/>
                  <a:pt x="100" y="200"/>
                </a:cubicBezTo>
                <a:cubicBezTo>
                  <a:pt x="156" y="200"/>
                  <a:pt x="200" y="155"/>
                  <a:pt x="200" y="100"/>
                </a:cubicBezTo>
                <a:cubicBezTo>
                  <a:pt x="200" y="91"/>
                  <a:pt x="199" y="82"/>
                  <a:pt x="197" y="74"/>
                </a:cubicBezTo>
                <a:lnTo>
                  <a:pt x="186" y="84"/>
                </a:lnTo>
                <a:close/>
                <a:moveTo>
                  <a:pt x="73" y="87"/>
                </a:moveTo>
                <a:cubicBezTo>
                  <a:pt x="64" y="96"/>
                  <a:pt x="64" y="96"/>
                  <a:pt x="64" y="96"/>
                </a:cubicBezTo>
                <a:cubicBezTo>
                  <a:pt x="97" y="129"/>
                  <a:pt x="97" y="129"/>
                  <a:pt x="97" y="129"/>
                </a:cubicBezTo>
                <a:cubicBezTo>
                  <a:pt x="189" y="37"/>
                  <a:pt x="189" y="37"/>
                  <a:pt x="189" y="37"/>
                </a:cubicBezTo>
                <a:cubicBezTo>
                  <a:pt x="180" y="28"/>
                  <a:pt x="180" y="28"/>
                  <a:pt x="180" y="28"/>
                </a:cubicBezTo>
                <a:cubicBezTo>
                  <a:pt x="97" y="111"/>
                  <a:pt x="97" y="111"/>
                  <a:pt x="97" y="111"/>
                </a:cubicBezTo>
                <a:lnTo>
                  <a:pt x="73" y="8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